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8" r:id="rId3"/>
    <p:sldId id="257" r:id="rId4"/>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p:scale>
          <a:sx n="75" d="100"/>
          <a:sy n="75" d="100"/>
        </p:scale>
        <p:origin x="-122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3797A965-F5DA-47C8-BF81-50565C062CEB}" type="datetimeFigureOut">
              <a:rPr kumimoji="1" lang="ja-JP" altLang="en-US" smtClean="0"/>
              <a:t>2016/6/8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FF43CE1-848B-4EE9-A64B-686F776A15A4}" type="slidenum">
              <a:rPr kumimoji="1" lang="ja-JP" altLang="en-US" smtClean="0"/>
              <a:t>‹#›</a:t>
            </a:fld>
            <a:endParaRPr kumimoji="1" lang="ja-JP" altLang="en-US"/>
          </a:p>
        </p:txBody>
      </p:sp>
    </p:spTree>
    <p:extLst>
      <p:ext uri="{BB962C8B-B14F-4D97-AF65-F5344CB8AC3E}">
        <p14:creationId xmlns:p14="http://schemas.microsoft.com/office/powerpoint/2010/main" val="1977447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797A965-F5DA-47C8-BF81-50565C062CEB}" type="datetimeFigureOut">
              <a:rPr kumimoji="1" lang="ja-JP" altLang="en-US" smtClean="0"/>
              <a:t>2016/6/8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FF43CE1-848B-4EE9-A64B-686F776A15A4}" type="slidenum">
              <a:rPr kumimoji="1" lang="ja-JP" altLang="en-US" smtClean="0"/>
              <a:t>‹#›</a:t>
            </a:fld>
            <a:endParaRPr kumimoji="1" lang="ja-JP" altLang="en-US"/>
          </a:p>
        </p:txBody>
      </p:sp>
    </p:spTree>
    <p:extLst>
      <p:ext uri="{BB962C8B-B14F-4D97-AF65-F5344CB8AC3E}">
        <p14:creationId xmlns:p14="http://schemas.microsoft.com/office/powerpoint/2010/main" val="1014514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3797A965-F5DA-47C8-BF81-50565C062CEB}" type="datetimeFigureOut">
              <a:rPr kumimoji="1" lang="ja-JP" altLang="en-US" smtClean="0"/>
              <a:t>2016/6/8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FF43CE1-848B-4EE9-A64B-686F776A15A4}" type="slidenum">
              <a:rPr kumimoji="1" lang="ja-JP" altLang="en-US" smtClean="0"/>
              <a:t>‹#›</a:t>
            </a:fld>
            <a:endParaRPr kumimoji="1" lang="ja-JP" altLang="en-US"/>
          </a:p>
        </p:txBody>
      </p:sp>
    </p:spTree>
    <p:extLst>
      <p:ext uri="{BB962C8B-B14F-4D97-AF65-F5344CB8AC3E}">
        <p14:creationId xmlns:p14="http://schemas.microsoft.com/office/powerpoint/2010/main" val="2529173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3797A965-F5DA-47C8-BF81-50565C062CEB}" type="datetimeFigureOut">
              <a:rPr kumimoji="1" lang="ja-JP" altLang="en-US" smtClean="0"/>
              <a:t>2016/6/8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FF43CE1-848B-4EE9-A64B-686F776A15A4}" type="slidenum">
              <a:rPr kumimoji="1" lang="ja-JP" altLang="en-US" smtClean="0"/>
              <a:t>‹#›</a:t>
            </a:fld>
            <a:endParaRPr kumimoji="1" lang="ja-JP" altLang="en-US"/>
          </a:p>
        </p:txBody>
      </p:sp>
    </p:spTree>
    <p:extLst>
      <p:ext uri="{BB962C8B-B14F-4D97-AF65-F5344CB8AC3E}">
        <p14:creationId xmlns:p14="http://schemas.microsoft.com/office/powerpoint/2010/main" val="813119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3797A965-F5DA-47C8-BF81-50565C062CEB}" type="datetimeFigureOut">
              <a:rPr kumimoji="1" lang="ja-JP" altLang="en-US" smtClean="0"/>
              <a:t>2016/6/8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FF43CE1-848B-4EE9-A64B-686F776A15A4}" type="slidenum">
              <a:rPr kumimoji="1" lang="ja-JP" altLang="en-US" smtClean="0"/>
              <a:t>‹#›</a:t>
            </a:fld>
            <a:endParaRPr kumimoji="1" lang="ja-JP" altLang="en-US"/>
          </a:p>
        </p:txBody>
      </p:sp>
    </p:spTree>
    <p:extLst>
      <p:ext uri="{BB962C8B-B14F-4D97-AF65-F5344CB8AC3E}">
        <p14:creationId xmlns:p14="http://schemas.microsoft.com/office/powerpoint/2010/main" val="945952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3797A965-F5DA-47C8-BF81-50565C062CEB}" type="datetimeFigureOut">
              <a:rPr kumimoji="1" lang="ja-JP" altLang="en-US" smtClean="0"/>
              <a:t>2016/6/8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FF43CE1-848B-4EE9-A64B-686F776A15A4}" type="slidenum">
              <a:rPr kumimoji="1" lang="ja-JP" altLang="en-US" smtClean="0"/>
              <a:t>‹#›</a:t>
            </a:fld>
            <a:endParaRPr kumimoji="1" lang="ja-JP" altLang="en-US"/>
          </a:p>
        </p:txBody>
      </p:sp>
    </p:spTree>
    <p:extLst>
      <p:ext uri="{BB962C8B-B14F-4D97-AF65-F5344CB8AC3E}">
        <p14:creationId xmlns:p14="http://schemas.microsoft.com/office/powerpoint/2010/main" val="1922103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3797A965-F5DA-47C8-BF81-50565C062CEB}" type="datetimeFigureOut">
              <a:rPr kumimoji="1" lang="ja-JP" altLang="en-US" smtClean="0"/>
              <a:t>2016/6/8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FF43CE1-848B-4EE9-A64B-686F776A15A4}" type="slidenum">
              <a:rPr kumimoji="1" lang="ja-JP" altLang="en-US" smtClean="0"/>
              <a:t>‹#›</a:t>
            </a:fld>
            <a:endParaRPr kumimoji="1" lang="ja-JP" altLang="en-US"/>
          </a:p>
        </p:txBody>
      </p:sp>
    </p:spTree>
    <p:extLst>
      <p:ext uri="{BB962C8B-B14F-4D97-AF65-F5344CB8AC3E}">
        <p14:creationId xmlns:p14="http://schemas.microsoft.com/office/powerpoint/2010/main" val="4248161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3797A965-F5DA-47C8-BF81-50565C062CEB}" type="datetimeFigureOut">
              <a:rPr kumimoji="1" lang="ja-JP" altLang="en-US" smtClean="0"/>
              <a:t>2016/6/8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FF43CE1-848B-4EE9-A64B-686F776A15A4}" type="slidenum">
              <a:rPr kumimoji="1" lang="ja-JP" altLang="en-US" smtClean="0"/>
              <a:t>‹#›</a:t>
            </a:fld>
            <a:endParaRPr kumimoji="1" lang="ja-JP" altLang="en-US"/>
          </a:p>
        </p:txBody>
      </p:sp>
    </p:spTree>
    <p:extLst>
      <p:ext uri="{BB962C8B-B14F-4D97-AF65-F5344CB8AC3E}">
        <p14:creationId xmlns:p14="http://schemas.microsoft.com/office/powerpoint/2010/main" val="3174096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3797A965-F5DA-47C8-BF81-50565C062CEB}" type="datetimeFigureOut">
              <a:rPr kumimoji="1" lang="ja-JP" altLang="en-US" smtClean="0"/>
              <a:t>2016/6/8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FF43CE1-848B-4EE9-A64B-686F776A15A4}" type="slidenum">
              <a:rPr kumimoji="1" lang="ja-JP" altLang="en-US" smtClean="0"/>
              <a:t>‹#›</a:t>
            </a:fld>
            <a:endParaRPr kumimoji="1" lang="ja-JP" altLang="en-US"/>
          </a:p>
        </p:txBody>
      </p:sp>
    </p:spTree>
    <p:extLst>
      <p:ext uri="{BB962C8B-B14F-4D97-AF65-F5344CB8AC3E}">
        <p14:creationId xmlns:p14="http://schemas.microsoft.com/office/powerpoint/2010/main" val="2233282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797A965-F5DA-47C8-BF81-50565C062CEB}" type="datetimeFigureOut">
              <a:rPr kumimoji="1" lang="ja-JP" altLang="en-US" smtClean="0"/>
              <a:t>2016/6/8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FF43CE1-848B-4EE9-A64B-686F776A15A4}" type="slidenum">
              <a:rPr kumimoji="1" lang="ja-JP" altLang="en-US" smtClean="0"/>
              <a:t>‹#›</a:t>
            </a:fld>
            <a:endParaRPr kumimoji="1" lang="ja-JP" altLang="en-US"/>
          </a:p>
        </p:txBody>
      </p:sp>
    </p:spTree>
    <p:extLst>
      <p:ext uri="{BB962C8B-B14F-4D97-AF65-F5344CB8AC3E}">
        <p14:creationId xmlns:p14="http://schemas.microsoft.com/office/powerpoint/2010/main" val="3586394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797A965-F5DA-47C8-BF81-50565C062CEB}" type="datetimeFigureOut">
              <a:rPr kumimoji="1" lang="ja-JP" altLang="en-US" smtClean="0"/>
              <a:t>2016/6/8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FF43CE1-848B-4EE9-A64B-686F776A15A4}" type="slidenum">
              <a:rPr kumimoji="1" lang="ja-JP" altLang="en-US" smtClean="0"/>
              <a:t>‹#›</a:t>
            </a:fld>
            <a:endParaRPr kumimoji="1" lang="ja-JP" altLang="en-US"/>
          </a:p>
        </p:txBody>
      </p:sp>
    </p:spTree>
    <p:extLst>
      <p:ext uri="{BB962C8B-B14F-4D97-AF65-F5344CB8AC3E}">
        <p14:creationId xmlns:p14="http://schemas.microsoft.com/office/powerpoint/2010/main" val="248019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97A965-F5DA-47C8-BF81-50565C062CEB}" type="datetimeFigureOut">
              <a:rPr kumimoji="1" lang="ja-JP" altLang="en-US" smtClean="0"/>
              <a:t>2016/6/8</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F43CE1-848B-4EE9-A64B-686F776A15A4}" type="slidenum">
              <a:rPr kumimoji="1" lang="ja-JP" altLang="en-US" smtClean="0"/>
              <a:t>‹#›</a:t>
            </a:fld>
            <a:endParaRPr kumimoji="1" lang="ja-JP" altLang="en-US"/>
          </a:p>
        </p:txBody>
      </p:sp>
    </p:spTree>
    <p:extLst>
      <p:ext uri="{BB962C8B-B14F-4D97-AF65-F5344CB8AC3E}">
        <p14:creationId xmlns:p14="http://schemas.microsoft.com/office/powerpoint/2010/main" val="5662963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6016" y="145471"/>
            <a:ext cx="3714286" cy="6609524"/>
          </a:xfrm>
          <a:prstGeom prst="rect">
            <a:avLst/>
          </a:prstGeom>
        </p:spPr>
      </p:pic>
      <p:sp>
        <p:nvSpPr>
          <p:cNvPr id="3" name="テキスト ボックス 2"/>
          <p:cNvSpPr txBox="1"/>
          <p:nvPr/>
        </p:nvSpPr>
        <p:spPr>
          <a:xfrm>
            <a:off x="634538" y="3929112"/>
            <a:ext cx="3780202" cy="1415772"/>
          </a:xfrm>
          <a:prstGeom prst="rect">
            <a:avLst/>
          </a:prstGeom>
          <a:noFill/>
        </p:spPr>
        <p:txBody>
          <a:bodyPr wrap="none" rtlCol="0">
            <a:spAutoFit/>
          </a:bodyPr>
          <a:lstStyle/>
          <a:p>
            <a:r>
              <a:rPr lang="ja-JP" altLang="en-US" dirty="0" smtClean="0">
                <a:latin typeface="Meiryo UI" panose="020B0604030504040204" pitchFamily="50" charset="-128"/>
                <a:ea typeface="Meiryo UI" panose="020B0604030504040204" pitchFamily="50" charset="-128"/>
              </a:rPr>
              <a:t>右記、</a:t>
            </a:r>
            <a:r>
              <a:rPr kumimoji="1" lang="ja-JP" altLang="en-US" dirty="0" smtClean="0">
                <a:latin typeface="Meiryo UI" panose="020B0604030504040204" pitchFamily="50" charset="-128"/>
                <a:ea typeface="Meiryo UI" panose="020B0604030504040204" pitchFamily="50" charset="-128"/>
              </a:rPr>
              <a:t>弊社イメージです。</a:t>
            </a:r>
            <a:endParaRPr kumimoji="1" lang="en-US" altLang="ja-JP" dirty="0" smtClean="0">
              <a:latin typeface="Meiryo UI" panose="020B0604030504040204" pitchFamily="50" charset="-128"/>
              <a:ea typeface="Meiryo UI" panose="020B0604030504040204" pitchFamily="50" charset="-128"/>
            </a:endParaRPr>
          </a:p>
          <a:p>
            <a:r>
              <a:rPr lang="ja-JP" altLang="en-US" dirty="0">
                <a:latin typeface="Meiryo UI" panose="020B0604030504040204" pitchFamily="50" charset="-128"/>
                <a:ea typeface="Meiryo UI" panose="020B0604030504040204" pitchFamily="50" charset="-128"/>
              </a:rPr>
              <a:t>こちら</a:t>
            </a:r>
            <a:r>
              <a:rPr lang="ja-JP" altLang="en-US" dirty="0" smtClean="0">
                <a:latin typeface="Meiryo UI" panose="020B0604030504040204" pitchFamily="50" charset="-128"/>
                <a:ea typeface="Meiryo UI" panose="020B0604030504040204" pitchFamily="50" charset="-128"/>
              </a:rPr>
              <a:t>のイメージに沿って、</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他ページもご製作をお願いいたします。</a:t>
            </a:r>
            <a:endParaRPr lang="en-US" altLang="ja-JP" dirty="0" smtClean="0">
              <a:latin typeface="Meiryo UI" panose="020B0604030504040204" pitchFamily="50" charset="-128"/>
              <a:ea typeface="Meiryo UI" panose="020B0604030504040204" pitchFamily="50" charset="-128"/>
            </a:endParaRPr>
          </a:p>
          <a:p>
            <a:r>
              <a:rPr lang="ja-JP" altLang="en-US" dirty="0" smtClean="0">
                <a:latin typeface="Meiryo UI" panose="020B0604030504040204" pitchFamily="50" charset="-128"/>
                <a:ea typeface="Meiryo UI" panose="020B0604030504040204" pitchFamily="50" charset="-128"/>
              </a:rPr>
              <a:t>１ページ目はこちらでお願いいたします。</a:t>
            </a:r>
            <a:endParaRPr lang="en-US" altLang="ja-JP" dirty="0" smtClean="0">
              <a:latin typeface="Meiryo UI" panose="020B0604030504040204" pitchFamily="50" charset="-128"/>
              <a:ea typeface="Meiryo UI" panose="020B0604030504040204" pitchFamily="50" charset="-128"/>
            </a:endParaRPr>
          </a:p>
          <a:p>
            <a:endParaRPr kumimoji="1" lang="ja-JP" altLang="en-US" sz="1400" dirty="0" smtClean="0">
              <a:latin typeface="Meiryo UI" panose="020B0604030504040204" pitchFamily="50" charset="-128"/>
              <a:ea typeface="Meiryo UI" panose="020B0604030504040204" pitchFamily="50" charset="-128"/>
            </a:endParaRPr>
          </a:p>
        </p:txBody>
      </p:sp>
      <p:sp>
        <p:nvSpPr>
          <p:cNvPr id="4" name="テキスト ボックス 3"/>
          <p:cNvSpPr txBox="1"/>
          <p:nvPr/>
        </p:nvSpPr>
        <p:spPr>
          <a:xfrm>
            <a:off x="2952" y="5771"/>
            <a:ext cx="2361544" cy="523220"/>
          </a:xfrm>
          <a:prstGeom prst="rect">
            <a:avLst/>
          </a:prstGeom>
          <a:noFill/>
        </p:spPr>
        <p:txBody>
          <a:bodyPr wrap="none" rtlCol="0">
            <a:spAutoFit/>
          </a:bodyPr>
          <a:lstStyle/>
          <a:p>
            <a:r>
              <a:rPr kumimoji="1" lang="en-US" altLang="ja-JP" sz="2800" dirty="0" smtClean="0">
                <a:latin typeface="Meiryo UI" panose="020B0604030504040204" pitchFamily="50" charset="-128"/>
                <a:ea typeface="Meiryo UI" panose="020B0604030504040204" pitchFamily="50" charset="-128"/>
              </a:rPr>
              <a:t>【</a:t>
            </a:r>
            <a:r>
              <a:rPr kumimoji="1" lang="ja-JP" altLang="en-US" sz="2800" dirty="0" smtClean="0">
                <a:latin typeface="Meiryo UI" panose="020B0604030504040204" pitchFamily="50" charset="-128"/>
                <a:ea typeface="Meiryo UI" panose="020B0604030504040204" pitchFamily="50" charset="-128"/>
              </a:rPr>
              <a:t>弊社イメージ</a:t>
            </a:r>
            <a:r>
              <a:rPr kumimoji="1" lang="en-US" altLang="ja-JP" sz="2800" dirty="0" smtClean="0">
                <a:latin typeface="Meiryo UI" panose="020B0604030504040204" pitchFamily="50" charset="-128"/>
                <a:ea typeface="Meiryo UI" panose="020B0604030504040204" pitchFamily="50" charset="-128"/>
              </a:rPr>
              <a:t>】</a:t>
            </a:r>
            <a:endParaRPr kumimoji="1" lang="ja-JP" altLang="en-US" sz="2800" dirty="0" smtClean="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415401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5226" y="190249"/>
            <a:ext cx="3442500" cy="61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テキスト ボックス 7"/>
          <p:cNvSpPr txBox="1"/>
          <p:nvPr/>
        </p:nvSpPr>
        <p:spPr>
          <a:xfrm>
            <a:off x="6064843" y="1825535"/>
            <a:ext cx="2672856" cy="307777"/>
          </a:xfrm>
          <a:prstGeom prst="rect">
            <a:avLst/>
          </a:prstGeom>
          <a:noFill/>
        </p:spPr>
        <p:txBody>
          <a:bodyPr wrap="square" rtlCol="0">
            <a:spAutoFit/>
          </a:bodyPr>
          <a:lstStyle/>
          <a:p>
            <a:r>
              <a:rPr lang="ja-JP" altLang="en-US" sz="1400" dirty="0">
                <a:latin typeface="Meiryo UI" panose="020B0604030504040204" pitchFamily="50" charset="-128"/>
                <a:ea typeface="Meiryo UI" panose="020B0604030504040204" pitchFamily="50" charset="-128"/>
              </a:rPr>
              <a:t>無しでお願いいたします</a:t>
            </a:r>
            <a:r>
              <a:rPr lang="ja-JP" altLang="en-US" sz="1400" dirty="0" smtClean="0">
                <a:latin typeface="Meiryo UI" panose="020B0604030504040204" pitchFamily="50" charset="-128"/>
                <a:ea typeface="Meiryo UI" panose="020B0604030504040204" pitchFamily="50" charset="-128"/>
              </a:rPr>
              <a:t>。</a:t>
            </a:r>
            <a:endParaRPr lang="ja-JP" altLang="en-US" sz="1400" dirty="0">
              <a:latin typeface="Meiryo UI" panose="020B0604030504040204" pitchFamily="50" charset="-128"/>
              <a:ea typeface="Meiryo UI" panose="020B0604030504040204" pitchFamily="50" charset="-128"/>
            </a:endParaRPr>
          </a:p>
        </p:txBody>
      </p:sp>
      <p:sp>
        <p:nvSpPr>
          <p:cNvPr id="9" name="正方形/長方形 8"/>
          <p:cNvSpPr/>
          <p:nvPr/>
        </p:nvSpPr>
        <p:spPr>
          <a:xfrm>
            <a:off x="1259632" y="1462192"/>
            <a:ext cx="1661476" cy="55428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カギ線コネクタ 9"/>
          <p:cNvCxnSpPr/>
          <p:nvPr/>
        </p:nvCxnSpPr>
        <p:spPr>
          <a:xfrm>
            <a:off x="2921108" y="1786502"/>
            <a:ext cx="3143735" cy="192922"/>
          </a:xfrm>
          <a:prstGeom prst="bentConnector3">
            <a:avLst>
              <a:gd name="adj1" fmla="val 50000"/>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 name="右矢印 4"/>
          <p:cNvSpPr/>
          <p:nvPr/>
        </p:nvSpPr>
        <p:spPr>
          <a:xfrm>
            <a:off x="4424580" y="4330128"/>
            <a:ext cx="1659587" cy="15121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差し替え</a:t>
            </a:r>
            <a:endParaRPr kumimoji="1" lang="ja-JP" altLang="en-US" dirty="0"/>
          </a:p>
        </p:txBody>
      </p:sp>
      <p:sp>
        <p:nvSpPr>
          <p:cNvPr id="18" name="正方形/長方形 17"/>
          <p:cNvSpPr/>
          <p:nvPr/>
        </p:nvSpPr>
        <p:spPr>
          <a:xfrm>
            <a:off x="2339751" y="3501007"/>
            <a:ext cx="2027261" cy="274675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0000"/>
              </a:solidFill>
            </a:endParaRPr>
          </a:p>
        </p:txBody>
      </p:sp>
      <p:sp>
        <p:nvSpPr>
          <p:cNvPr id="15" name="テキスト ボックス 14"/>
          <p:cNvSpPr txBox="1"/>
          <p:nvPr/>
        </p:nvSpPr>
        <p:spPr>
          <a:xfrm>
            <a:off x="-2493881" y="1283140"/>
            <a:ext cx="2371687" cy="3046988"/>
          </a:xfrm>
          <a:prstGeom prst="rect">
            <a:avLst/>
          </a:prstGeom>
          <a:noFill/>
          <a:ln>
            <a:solidFill>
              <a:schemeClr val="accent1"/>
            </a:solidFill>
          </a:ln>
        </p:spPr>
        <p:txBody>
          <a:bodyPr wrap="square" rtlCol="0">
            <a:spAutoFit/>
          </a:bodyPr>
          <a:lstStyle/>
          <a:p>
            <a:r>
              <a:rPr kumimoji="1" lang="ja-JP" altLang="en-US" sz="1200" dirty="0" smtClean="0">
                <a:latin typeface="Meiryo UI" panose="020B0604030504040204" pitchFamily="50" charset="-128"/>
                <a:ea typeface="Meiryo UI" panose="020B0604030504040204" pitchFamily="50" charset="-128"/>
              </a:rPr>
              <a:t>発売直後からのクチコミ人気で</a:t>
            </a:r>
            <a:endParaRPr kumimoji="1" lang="en-US" altLang="ja-JP" sz="12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お店でも</a:t>
            </a:r>
            <a:r>
              <a:rPr lang="ja-JP" altLang="en-US" sz="1200" b="1" dirty="0" smtClean="0">
                <a:latin typeface="Meiryo UI" panose="020B0604030504040204" pitchFamily="50" charset="-128"/>
                <a:ea typeface="Meiryo UI" panose="020B0604030504040204" pitchFamily="50" charset="-128"/>
              </a:rPr>
              <a:t>欠品するほどの大ヒット</a:t>
            </a:r>
            <a:r>
              <a:rPr lang="ja-JP" altLang="en-US" sz="1200" dirty="0" smtClean="0">
                <a:latin typeface="Meiryo UI" panose="020B0604030504040204" pitchFamily="50" charset="-128"/>
                <a:ea typeface="Meiryo UI" panose="020B0604030504040204" pitchFamily="50" charset="-128"/>
              </a:rPr>
              <a:t>！</a:t>
            </a:r>
            <a:endParaRPr lang="en-US" altLang="ja-JP" sz="1200" dirty="0" smtClean="0">
              <a:latin typeface="Meiryo UI" panose="020B0604030504040204" pitchFamily="50" charset="-128"/>
              <a:ea typeface="Meiryo UI" panose="020B0604030504040204" pitchFamily="50" charset="-128"/>
            </a:endParaRPr>
          </a:p>
          <a:p>
            <a:endParaRPr lang="en-US" altLang="ja-JP" sz="12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美容</a:t>
            </a:r>
            <a:r>
              <a:rPr lang="ja-JP" altLang="en-US" sz="1200" dirty="0" smtClean="0">
                <a:latin typeface="Meiryo UI" panose="020B0604030504040204" pitchFamily="50" charset="-128"/>
                <a:ea typeface="Meiryo UI" panose="020B0604030504040204" pitchFamily="50" charset="-128"/>
              </a:rPr>
              <a:t>液やパックとしてだけでなくボディにも使えちゃうこの自由自在感はまさに</a:t>
            </a:r>
            <a:r>
              <a:rPr lang="ja-JP" altLang="en-US" sz="1200" b="1" dirty="0" err="1" smtClean="0">
                <a:latin typeface="Meiryo UI" panose="020B0604030504040204" pitchFamily="50" charset="-128"/>
                <a:ea typeface="Meiryo UI" panose="020B0604030504040204" pitchFamily="50" charset="-128"/>
              </a:rPr>
              <a:t>゛</a:t>
            </a:r>
            <a:r>
              <a:rPr lang="ja-JP" altLang="en-US" sz="1200" b="1" dirty="0" smtClean="0">
                <a:latin typeface="Meiryo UI" panose="020B0604030504040204" pitchFamily="50" charset="-128"/>
                <a:ea typeface="Meiryo UI" panose="020B0604030504040204" pitchFamily="50" charset="-128"/>
              </a:rPr>
              <a:t>マルチユース</a:t>
            </a:r>
            <a:r>
              <a:rPr lang="ja-JP" altLang="en-US" sz="1200" dirty="0" smtClean="0">
                <a:latin typeface="Meiryo UI" panose="020B0604030504040204" pitchFamily="50" charset="-128"/>
                <a:ea typeface="Meiryo UI" panose="020B0604030504040204" pitchFamily="50" charset="-128"/>
              </a:rPr>
              <a:t>“！</a:t>
            </a:r>
            <a:endParaRPr lang="en-US" altLang="ja-JP" sz="1200" dirty="0" smtClean="0">
              <a:latin typeface="Meiryo UI" panose="020B0604030504040204" pitchFamily="50" charset="-128"/>
              <a:ea typeface="Meiryo UI" panose="020B0604030504040204" pitchFamily="50" charset="-128"/>
            </a:endParaRPr>
          </a:p>
          <a:p>
            <a:endParaRPr lang="en-US" altLang="ja-JP" sz="12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日焼け後にほてった全身をひんやりうる</a:t>
            </a:r>
            <a:r>
              <a:rPr lang="ja-JP" altLang="en-US" sz="1200" dirty="0" err="1" smtClean="0">
                <a:latin typeface="Meiryo UI" panose="020B0604030504040204" pitchFamily="50" charset="-128"/>
                <a:ea typeface="Meiryo UI" panose="020B0604030504040204" pitchFamily="50" charset="-128"/>
              </a:rPr>
              <a:t>い</a:t>
            </a:r>
            <a:r>
              <a:rPr lang="ja-JP" altLang="en-US" sz="1200" dirty="0" smtClean="0">
                <a:latin typeface="Meiryo UI" panose="020B0604030504040204" pitchFamily="50" charset="-128"/>
                <a:ea typeface="Meiryo UI" panose="020B0604030504040204" pitchFamily="50" charset="-128"/>
              </a:rPr>
              <a:t>補給してくれるから、</a:t>
            </a:r>
            <a:r>
              <a:rPr lang="ja-JP" altLang="en-US" sz="1200" b="1" dirty="0" smtClean="0">
                <a:latin typeface="Meiryo UI" panose="020B0604030504040204" pitchFamily="50" charset="-128"/>
                <a:ea typeface="Meiryo UI" panose="020B0604030504040204" pitchFamily="50" charset="-128"/>
              </a:rPr>
              <a:t>夏本番前の今だからこそ、買っておきたい頼もしい</a:t>
            </a:r>
            <a:r>
              <a:rPr lang="en-US" altLang="ja-JP" sz="1200" b="1" dirty="0" smtClean="0">
                <a:latin typeface="Meiryo UI" panose="020B0604030504040204" pitchFamily="50" charset="-128"/>
                <a:ea typeface="Meiryo UI" panose="020B0604030504040204" pitchFamily="50" charset="-128"/>
              </a:rPr>
              <a:t>1</a:t>
            </a:r>
            <a:r>
              <a:rPr lang="ja-JP" altLang="en-US" sz="1200" b="1" dirty="0" smtClean="0">
                <a:latin typeface="Meiryo UI" panose="020B0604030504040204" pitchFamily="50" charset="-128"/>
                <a:ea typeface="Meiryo UI" panose="020B0604030504040204" pitchFamily="50" charset="-128"/>
              </a:rPr>
              <a:t>品です♪</a:t>
            </a:r>
            <a:endParaRPr lang="en-US" altLang="ja-JP" sz="1200" b="1" dirty="0" smtClean="0">
              <a:latin typeface="Meiryo UI" panose="020B0604030504040204" pitchFamily="50" charset="-128"/>
              <a:ea typeface="Meiryo UI" panose="020B0604030504040204" pitchFamily="50" charset="-128"/>
            </a:endParaRPr>
          </a:p>
          <a:p>
            <a:endParaRPr lang="en-US" altLang="ja-JP" sz="1200" b="1" dirty="0">
              <a:latin typeface="Meiryo UI" panose="020B0604030504040204" pitchFamily="50" charset="-128"/>
              <a:ea typeface="Meiryo UI" panose="020B0604030504040204" pitchFamily="50" charset="-128"/>
            </a:endParaRPr>
          </a:p>
          <a:p>
            <a:endParaRPr lang="en-US" altLang="ja-JP" sz="1200" b="1" dirty="0" smtClean="0">
              <a:latin typeface="Meiryo UI" panose="020B0604030504040204" pitchFamily="50" charset="-128"/>
              <a:ea typeface="Meiryo UI" panose="020B0604030504040204" pitchFamily="50" charset="-128"/>
            </a:endParaRPr>
          </a:p>
          <a:p>
            <a:r>
              <a:rPr lang="ja-JP" altLang="en-US" sz="1200" b="1" dirty="0" smtClean="0">
                <a:latin typeface="Meiryo UI" panose="020B0604030504040204" pitchFamily="50" charset="-128"/>
                <a:ea typeface="Meiryo UI" panose="020B0604030504040204" pitchFamily="50" charset="-128"/>
              </a:rPr>
              <a:t>⇒太字部分を強調して頂けますでしょうか。</a:t>
            </a:r>
            <a:endParaRPr lang="en-US" altLang="ja-JP" sz="1200" b="1" dirty="0" smtClean="0">
              <a:latin typeface="Meiryo UI" panose="020B0604030504040204" pitchFamily="50" charset="-128"/>
              <a:ea typeface="Meiryo UI" panose="020B0604030504040204" pitchFamily="50" charset="-128"/>
            </a:endParaRPr>
          </a:p>
          <a:p>
            <a:endParaRPr kumimoji="1" lang="en-US" altLang="ja-JP" sz="1200" dirty="0">
              <a:latin typeface="Meiryo UI" panose="020B0604030504040204" pitchFamily="50" charset="-128"/>
              <a:ea typeface="Meiryo UI" panose="020B0604030504040204" pitchFamily="50" charset="-128"/>
            </a:endParaRPr>
          </a:p>
        </p:txBody>
      </p:sp>
      <p:cxnSp>
        <p:nvCxnSpPr>
          <p:cNvPr id="20" name="カギ線コネクタ 19"/>
          <p:cNvCxnSpPr/>
          <p:nvPr/>
        </p:nvCxnSpPr>
        <p:spPr>
          <a:xfrm rot="16200000" flipH="1">
            <a:off x="-522793" y="3080756"/>
            <a:ext cx="1462945" cy="661746"/>
          </a:xfrm>
          <a:prstGeom prst="bentConnector3">
            <a:avLst>
              <a:gd name="adj1" fmla="val 50000"/>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18759" y="3933056"/>
            <a:ext cx="1832737" cy="25924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正方形/長方形 22"/>
          <p:cNvSpPr/>
          <p:nvPr/>
        </p:nvSpPr>
        <p:spPr>
          <a:xfrm>
            <a:off x="245313" y="116632"/>
            <a:ext cx="3459280" cy="42659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4" name="カギ線コネクタ 23"/>
          <p:cNvCxnSpPr/>
          <p:nvPr/>
        </p:nvCxnSpPr>
        <p:spPr>
          <a:xfrm>
            <a:off x="3664579" y="401957"/>
            <a:ext cx="1404866" cy="282538"/>
          </a:xfrm>
          <a:prstGeom prst="bentConnector3">
            <a:avLst>
              <a:gd name="adj1" fmla="val 50000"/>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5" name="テキスト ボックス 24"/>
          <p:cNvSpPr txBox="1"/>
          <p:nvPr/>
        </p:nvSpPr>
        <p:spPr>
          <a:xfrm>
            <a:off x="5146418" y="470830"/>
            <a:ext cx="3746061" cy="307777"/>
          </a:xfrm>
          <a:prstGeom prst="rect">
            <a:avLst/>
          </a:prstGeom>
          <a:noFill/>
        </p:spPr>
        <p:txBody>
          <a:bodyPr wrap="square" rtlCol="0">
            <a:spAutoFit/>
          </a:bodyPr>
          <a:lstStyle/>
          <a:p>
            <a:r>
              <a:rPr kumimoji="1" lang="ja-JP" altLang="en-US" sz="1400" dirty="0" smtClean="0">
                <a:latin typeface="Meiryo UI" panose="020B0604030504040204" pitchFamily="50" charset="-128"/>
                <a:ea typeface="Meiryo UI" panose="020B0604030504040204" pitchFamily="50" charset="-128"/>
              </a:rPr>
              <a:t>ピンク色の背景、緑色の文字色にてお願いします。</a:t>
            </a:r>
            <a:endParaRPr kumimoji="1" lang="en-US" altLang="ja-JP" sz="1400" dirty="0" smtClean="0">
              <a:latin typeface="Meiryo UI" panose="020B0604030504040204" pitchFamily="50" charset="-128"/>
              <a:ea typeface="Meiryo UI" panose="020B0604030504040204" pitchFamily="50" charset="-128"/>
            </a:endParaRPr>
          </a:p>
        </p:txBody>
      </p:sp>
      <p:sp>
        <p:nvSpPr>
          <p:cNvPr id="14" name="テキスト ボックス 13"/>
          <p:cNvSpPr txBox="1"/>
          <p:nvPr/>
        </p:nvSpPr>
        <p:spPr>
          <a:xfrm>
            <a:off x="3995936" y="62858"/>
            <a:ext cx="4137815" cy="307777"/>
          </a:xfrm>
          <a:prstGeom prst="rect">
            <a:avLst/>
          </a:prstGeom>
          <a:noFill/>
        </p:spPr>
        <p:txBody>
          <a:bodyPr wrap="square" rtlCol="0">
            <a:spAutoFit/>
          </a:bodyPr>
          <a:lstStyle/>
          <a:p>
            <a:r>
              <a:rPr kumimoji="1" lang="en-US" altLang="ja-JP" sz="1400" dirty="0" smtClean="0">
                <a:latin typeface="Meiryo UI" panose="020B0604030504040204" pitchFamily="50" charset="-128"/>
                <a:ea typeface="Meiryo UI" panose="020B0604030504040204" pitchFamily="50" charset="-128"/>
              </a:rPr>
              <a:t>※</a:t>
            </a:r>
            <a:r>
              <a:rPr kumimoji="1" lang="ja-JP" altLang="en-US" sz="1400" dirty="0" smtClean="0">
                <a:latin typeface="Meiryo UI" panose="020B0604030504040204" pitchFamily="50" charset="-128"/>
                <a:ea typeface="Meiryo UI" panose="020B0604030504040204" pitchFamily="50" charset="-128"/>
              </a:rPr>
              <a:t>背景も１枚目同様、明るい青色でお願いいたします。</a:t>
            </a:r>
            <a:endParaRPr kumimoji="1" lang="en-US" altLang="ja-JP" sz="1400" dirty="0" smtClean="0">
              <a:latin typeface="Meiryo UI" panose="020B0604030504040204" pitchFamily="50" charset="-128"/>
              <a:ea typeface="Meiryo UI" panose="020B0604030504040204" pitchFamily="50" charset="-128"/>
            </a:endParaRPr>
          </a:p>
        </p:txBody>
      </p:sp>
      <p:sp>
        <p:nvSpPr>
          <p:cNvPr id="16" name="正方形/長方形 15"/>
          <p:cNvSpPr/>
          <p:nvPr/>
        </p:nvSpPr>
        <p:spPr>
          <a:xfrm>
            <a:off x="1936476" y="2168879"/>
            <a:ext cx="1661476" cy="108137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7" name="カギ線コネクタ 16"/>
          <p:cNvCxnSpPr/>
          <p:nvPr/>
        </p:nvCxnSpPr>
        <p:spPr>
          <a:xfrm flipV="1">
            <a:off x="3597952" y="2553680"/>
            <a:ext cx="1190072" cy="252954"/>
          </a:xfrm>
          <a:prstGeom prst="bentConnector3">
            <a:avLst>
              <a:gd name="adj1" fmla="val 50000"/>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テキスト ボックス 18"/>
          <p:cNvSpPr txBox="1"/>
          <p:nvPr/>
        </p:nvSpPr>
        <p:spPr>
          <a:xfrm>
            <a:off x="4860032" y="2245903"/>
            <a:ext cx="2672856" cy="523220"/>
          </a:xfrm>
          <a:prstGeom prst="rect">
            <a:avLst/>
          </a:prstGeom>
          <a:noFill/>
        </p:spPr>
        <p:txBody>
          <a:bodyPr wrap="square" rtlCol="0">
            <a:spAutoFit/>
          </a:bodyPr>
          <a:lstStyle/>
          <a:p>
            <a:r>
              <a:rPr lang="en-US" altLang="ja-JP" sz="1400" dirty="0" smtClean="0">
                <a:latin typeface="Meiryo UI" panose="020B0604030504040204" pitchFamily="50" charset="-128"/>
                <a:ea typeface="Meiryo UI" panose="020B0604030504040204" pitchFamily="50" charset="-128"/>
              </a:rPr>
              <a:t>1</a:t>
            </a:r>
            <a:r>
              <a:rPr lang="ja-JP" altLang="en-US" sz="1400" dirty="0" smtClean="0">
                <a:latin typeface="Meiryo UI" panose="020B0604030504040204" pitchFamily="50" charset="-128"/>
                <a:ea typeface="Meiryo UI" panose="020B0604030504040204" pitchFamily="50" charset="-128"/>
              </a:rPr>
              <a:t>枚目同様、青字に黄色いマーカーで</a:t>
            </a:r>
            <a:r>
              <a:rPr lang="ja-JP" altLang="en-US" sz="1400" dirty="0">
                <a:latin typeface="Meiryo UI" panose="020B0604030504040204" pitchFamily="50" charset="-128"/>
                <a:ea typeface="Meiryo UI" panose="020B0604030504040204" pitchFamily="50" charset="-128"/>
              </a:rPr>
              <a:t>目立たせる</a:t>
            </a:r>
            <a:r>
              <a:rPr lang="ja-JP" altLang="en-US" sz="1400" dirty="0" smtClean="0">
                <a:latin typeface="Meiryo UI" panose="020B0604030504040204" pitchFamily="50" charset="-128"/>
                <a:ea typeface="Meiryo UI" panose="020B0604030504040204" pitchFamily="50" charset="-128"/>
              </a:rPr>
              <a:t>よう、お願いいたします。</a:t>
            </a:r>
            <a:endParaRPr lang="ja-JP" altLang="en-US" sz="1400" dirty="0">
              <a:latin typeface="Meiryo UI" panose="020B0604030504040204" pitchFamily="50" charset="-128"/>
              <a:ea typeface="Meiryo UI" panose="020B0604030504040204" pitchFamily="50" charset="-128"/>
            </a:endParaRPr>
          </a:p>
        </p:txBody>
      </p:sp>
      <p:sp>
        <p:nvSpPr>
          <p:cNvPr id="26" name="正方形/長方形 25"/>
          <p:cNvSpPr/>
          <p:nvPr/>
        </p:nvSpPr>
        <p:spPr>
          <a:xfrm>
            <a:off x="1259632" y="854090"/>
            <a:ext cx="2317663" cy="29237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p:cNvSpPr txBox="1"/>
          <p:nvPr/>
        </p:nvSpPr>
        <p:spPr>
          <a:xfrm>
            <a:off x="4192988" y="1011428"/>
            <a:ext cx="3240360" cy="307777"/>
          </a:xfrm>
          <a:prstGeom prst="rect">
            <a:avLst/>
          </a:prstGeom>
          <a:noFill/>
        </p:spPr>
        <p:txBody>
          <a:bodyPr wrap="square" rtlCol="0">
            <a:spAutoFit/>
          </a:bodyPr>
          <a:lstStyle/>
          <a:p>
            <a:r>
              <a:rPr kumimoji="1" lang="ja-JP" altLang="en-US" sz="1400" dirty="0" smtClean="0">
                <a:latin typeface="Meiryo UI" panose="020B0604030504040204" pitchFamily="50" charset="-128"/>
                <a:ea typeface="Meiryo UI" panose="020B0604030504040204" pitchFamily="50" charset="-128"/>
              </a:rPr>
              <a:t>ピンク色の文字でお願いいたします。</a:t>
            </a:r>
            <a:endParaRPr kumimoji="1" lang="en-US" altLang="ja-JP" sz="1400" dirty="0" smtClean="0">
              <a:latin typeface="Meiryo UI" panose="020B0604030504040204" pitchFamily="50" charset="-128"/>
              <a:ea typeface="Meiryo UI" panose="020B0604030504040204" pitchFamily="50" charset="-128"/>
            </a:endParaRPr>
          </a:p>
        </p:txBody>
      </p:sp>
      <p:cxnSp>
        <p:nvCxnSpPr>
          <p:cNvPr id="28" name="カギ線コネクタ 27"/>
          <p:cNvCxnSpPr/>
          <p:nvPr/>
        </p:nvCxnSpPr>
        <p:spPr>
          <a:xfrm>
            <a:off x="3597952" y="1000276"/>
            <a:ext cx="595036" cy="146186"/>
          </a:xfrm>
          <a:prstGeom prst="bentConnector3">
            <a:avLst>
              <a:gd name="adj1" fmla="val 50000"/>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3468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3798" y="333724"/>
            <a:ext cx="3442500" cy="61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正方形/長方形 10"/>
          <p:cNvSpPr/>
          <p:nvPr/>
        </p:nvSpPr>
        <p:spPr>
          <a:xfrm>
            <a:off x="2088618" y="1768780"/>
            <a:ext cx="1560685" cy="65894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5" name="カギ線コネクタ 14"/>
          <p:cNvCxnSpPr>
            <a:endCxn id="12" idx="1"/>
          </p:cNvCxnSpPr>
          <p:nvPr/>
        </p:nvCxnSpPr>
        <p:spPr>
          <a:xfrm flipV="1">
            <a:off x="3786298" y="1922669"/>
            <a:ext cx="778235" cy="229723"/>
          </a:xfrm>
          <a:prstGeom prst="bentConnector3">
            <a:avLst>
              <a:gd name="adj1" fmla="val 50000"/>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正方形/長方形 19"/>
          <p:cNvSpPr/>
          <p:nvPr/>
        </p:nvSpPr>
        <p:spPr>
          <a:xfrm>
            <a:off x="251520" y="333725"/>
            <a:ext cx="3674197" cy="43098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1" name="カギ線コネクタ 20"/>
          <p:cNvCxnSpPr>
            <a:stCxn id="20" idx="3"/>
            <a:endCxn id="8" idx="1"/>
          </p:cNvCxnSpPr>
          <p:nvPr/>
        </p:nvCxnSpPr>
        <p:spPr>
          <a:xfrm>
            <a:off x="3925717" y="549215"/>
            <a:ext cx="934315" cy="262001"/>
          </a:xfrm>
          <a:prstGeom prst="bentConnector3">
            <a:avLst>
              <a:gd name="adj1" fmla="val 50000"/>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テキスト ボックス 7"/>
          <p:cNvSpPr txBox="1"/>
          <p:nvPr/>
        </p:nvSpPr>
        <p:spPr>
          <a:xfrm>
            <a:off x="4860032" y="657327"/>
            <a:ext cx="3600400" cy="307777"/>
          </a:xfrm>
          <a:prstGeom prst="rect">
            <a:avLst/>
          </a:prstGeom>
          <a:noFill/>
        </p:spPr>
        <p:txBody>
          <a:bodyPr wrap="square" rtlCol="0">
            <a:spAutoFit/>
          </a:bodyPr>
          <a:lstStyle/>
          <a:p>
            <a:r>
              <a:rPr lang="ja-JP" altLang="en-US" sz="1400" dirty="0">
                <a:latin typeface="Meiryo UI" panose="020B0604030504040204" pitchFamily="50" charset="-128"/>
                <a:ea typeface="Meiryo UI" panose="020B0604030504040204" pitchFamily="50" charset="-128"/>
              </a:rPr>
              <a:t>ピンク色の背景、緑色の文字色にてお願いします</a:t>
            </a:r>
            <a:r>
              <a:rPr lang="ja-JP" altLang="en-US" sz="1400" dirty="0" smtClean="0">
                <a:latin typeface="Meiryo UI" panose="020B0604030504040204" pitchFamily="50" charset="-128"/>
                <a:ea typeface="Meiryo UI" panose="020B0604030504040204" pitchFamily="50" charset="-128"/>
              </a:rPr>
              <a:t>。</a:t>
            </a:r>
            <a:endParaRPr kumimoji="1" lang="ja-JP" altLang="en-US" sz="1400" dirty="0" smtClean="0">
              <a:latin typeface="Meiryo UI" panose="020B0604030504040204" pitchFamily="50" charset="-128"/>
              <a:ea typeface="Meiryo UI" panose="020B0604030504040204" pitchFamily="50" charset="-128"/>
            </a:endParaRPr>
          </a:p>
        </p:txBody>
      </p:sp>
      <p:sp>
        <p:nvSpPr>
          <p:cNvPr id="10" name="テキスト ボックス 9"/>
          <p:cNvSpPr txBox="1"/>
          <p:nvPr/>
        </p:nvSpPr>
        <p:spPr>
          <a:xfrm>
            <a:off x="3995936" y="66382"/>
            <a:ext cx="4137815" cy="307777"/>
          </a:xfrm>
          <a:prstGeom prst="rect">
            <a:avLst/>
          </a:prstGeom>
          <a:noFill/>
        </p:spPr>
        <p:txBody>
          <a:bodyPr wrap="square" rtlCol="0">
            <a:spAutoFit/>
          </a:bodyPr>
          <a:lstStyle/>
          <a:p>
            <a:r>
              <a:rPr kumimoji="1" lang="en-US" altLang="ja-JP" sz="1400" dirty="0" smtClean="0">
                <a:latin typeface="Meiryo UI" panose="020B0604030504040204" pitchFamily="50" charset="-128"/>
                <a:ea typeface="Meiryo UI" panose="020B0604030504040204" pitchFamily="50" charset="-128"/>
              </a:rPr>
              <a:t>※</a:t>
            </a:r>
            <a:r>
              <a:rPr kumimoji="1" lang="ja-JP" altLang="en-US" sz="1400" dirty="0" smtClean="0">
                <a:latin typeface="Meiryo UI" panose="020B0604030504040204" pitchFamily="50" charset="-128"/>
                <a:ea typeface="Meiryo UI" panose="020B0604030504040204" pitchFamily="50" charset="-128"/>
              </a:rPr>
              <a:t>背景も１枚目同様、明るい青色でお願いいたします。</a:t>
            </a:r>
            <a:endParaRPr kumimoji="1" lang="en-US" altLang="ja-JP" sz="1400" dirty="0" smtClean="0">
              <a:latin typeface="Meiryo UI" panose="020B0604030504040204" pitchFamily="50" charset="-128"/>
              <a:ea typeface="Meiryo UI" panose="020B0604030504040204" pitchFamily="50" charset="-128"/>
            </a:endParaRPr>
          </a:p>
        </p:txBody>
      </p:sp>
      <p:sp>
        <p:nvSpPr>
          <p:cNvPr id="12" name="テキスト ボックス 11"/>
          <p:cNvSpPr txBox="1"/>
          <p:nvPr/>
        </p:nvSpPr>
        <p:spPr>
          <a:xfrm>
            <a:off x="4564533" y="1768780"/>
            <a:ext cx="1800200" cy="307777"/>
          </a:xfrm>
          <a:prstGeom prst="rect">
            <a:avLst/>
          </a:prstGeom>
          <a:noFill/>
        </p:spPr>
        <p:txBody>
          <a:bodyPr wrap="square" rtlCol="0">
            <a:spAutoFit/>
          </a:bodyPr>
          <a:lstStyle/>
          <a:p>
            <a:r>
              <a:rPr kumimoji="1" lang="ja-JP" altLang="en-US" sz="1400" dirty="0" smtClean="0">
                <a:latin typeface="Meiryo UI" panose="020B0604030504040204" pitchFamily="50" charset="-128"/>
                <a:ea typeface="Meiryo UI" panose="020B0604030504040204" pitchFamily="50" charset="-128"/>
              </a:rPr>
              <a:t>無しでお願いいたします</a:t>
            </a:r>
            <a:endParaRPr kumimoji="1" lang="ja-JP" altLang="en-US" sz="1400" dirty="0" smtClean="0">
              <a:latin typeface="Meiryo UI" panose="020B0604030504040204" pitchFamily="50" charset="-128"/>
              <a:ea typeface="Meiryo UI" panose="020B0604030504040204" pitchFamily="50" charset="-128"/>
            </a:endParaRPr>
          </a:p>
        </p:txBody>
      </p:sp>
      <p:sp>
        <p:nvSpPr>
          <p:cNvPr id="14" name="正方形/長方形 13"/>
          <p:cNvSpPr/>
          <p:nvPr/>
        </p:nvSpPr>
        <p:spPr>
          <a:xfrm>
            <a:off x="2088618" y="2492896"/>
            <a:ext cx="1560685" cy="81359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 name="カギ線コネクタ 15"/>
          <p:cNvCxnSpPr/>
          <p:nvPr/>
        </p:nvCxnSpPr>
        <p:spPr>
          <a:xfrm flipV="1">
            <a:off x="3649303" y="2757203"/>
            <a:ext cx="778235" cy="229723"/>
          </a:xfrm>
          <a:prstGeom prst="bentConnector3">
            <a:avLst>
              <a:gd name="adj1" fmla="val 50000"/>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テキスト ボックス 16"/>
          <p:cNvSpPr txBox="1"/>
          <p:nvPr/>
        </p:nvSpPr>
        <p:spPr>
          <a:xfrm>
            <a:off x="4427538" y="2647506"/>
            <a:ext cx="3456830" cy="738664"/>
          </a:xfrm>
          <a:prstGeom prst="rect">
            <a:avLst/>
          </a:prstGeom>
          <a:noFill/>
        </p:spPr>
        <p:txBody>
          <a:bodyPr wrap="square" rtlCol="0">
            <a:spAutoFit/>
          </a:bodyPr>
          <a:lstStyle/>
          <a:p>
            <a:r>
              <a:rPr lang="en-US" altLang="ja-JP" sz="1400" dirty="0">
                <a:latin typeface="Meiryo UI" panose="020B0604030504040204" pitchFamily="50" charset="-128"/>
                <a:ea typeface="Meiryo UI" panose="020B0604030504040204" pitchFamily="50" charset="-128"/>
              </a:rPr>
              <a:t>1</a:t>
            </a:r>
            <a:r>
              <a:rPr lang="ja-JP" altLang="en-US" sz="1400" dirty="0">
                <a:latin typeface="Meiryo UI" panose="020B0604030504040204" pitchFamily="50" charset="-128"/>
                <a:ea typeface="Meiryo UI" panose="020B0604030504040204" pitchFamily="50" charset="-128"/>
              </a:rPr>
              <a:t>枚目同様、青字に黄色いマーカー</a:t>
            </a:r>
            <a:r>
              <a:rPr lang="ja-JP" altLang="en-US" sz="1400" dirty="0" smtClean="0">
                <a:latin typeface="Meiryo UI" panose="020B0604030504040204" pitchFamily="50" charset="-128"/>
                <a:ea typeface="Meiryo UI" panose="020B0604030504040204" pitchFamily="50" charset="-128"/>
              </a:rPr>
              <a:t>で</a:t>
            </a:r>
            <a:endParaRPr lang="en-US" altLang="ja-JP" sz="1400" dirty="0" smtClean="0">
              <a:latin typeface="Meiryo UI" panose="020B0604030504040204" pitchFamily="50" charset="-128"/>
              <a:ea typeface="Meiryo UI" panose="020B0604030504040204" pitchFamily="50" charset="-128"/>
            </a:endParaRPr>
          </a:p>
          <a:p>
            <a:r>
              <a:rPr lang="ja-JP" altLang="en-US" sz="1400" dirty="0" smtClean="0">
                <a:latin typeface="Meiryo UI" panose="020B0604030504040204" pitchFamily="50" charset="-128"/>
                <a:ea typeface="Meiryo UI" panose="020B0604030504040204" pitchFamily="50" charset="-128"/>
              </a:rPr>
              <a:t>目立たせる</a:t>
            </a:r>
            <a:r>
              <a:rPr lang="ja-JP" altLang="en-US" sz="1400" dirty="0">
                <a:latin typeface="Meiryo UI" panose="020B0604030504040204" pitchFamily="50" charset="-128"/>
                <a:ea typeface="Meiryo UI" panose="020B0604030504040204" pitchFamily="50" charset="-128"/>
              </a:rPr>
              <a:t>よう、お願いいたします。</a:t>
            </a:r>
          </a:p>
          <a:p>
            <a:endParaRPr kumimoji="1" lang="ja-JP" altLang="en-US" sz="1400" dirty="0" smtClean="0">
              <a:latin typeface="Meiryo UI" panose="020B0604030504040204" pitchFamily="50" charset="-128"/>
              <a:ea typeface="Meiryo UI" panose="020B0604030504040204" pitchFamily="50" charset="-128"/>
            </a:endParaRPr>
          </a:p>
        </p:txBody>
      </p:sp>
      <p:sp>
        <p:nvSpPr>
          <p:cNvPr id="18" name="正方形/長方形 17"/>
          <p:cNvSpPr/>
          <p:nvPr/>
        </p:nvSpPr>
        <p:spPr>
          <a:xfrm>
            <a:off x="1331639" y="976388"/>
            <a:ext cx="2317663" cy="29237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9" name="カギ線コネクタ 18"/>
          <p:cNvCxnSpPr/>
          <p:nvPr/>
        </p:nvCxnSpPr>
        <p:spPr>
          <a:xfrm>
            <a:off x="3649303" y="1151089"/>
            <a:ext cx="671563" cy="405703"/>
          </a:xfrm>
          <a:prstGeom prst="bentConnector3">
            <a:avLst>
              <a:gd name="adj1" fmla="val 50000"/>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テキスト ボックス 21"/>
          <p:cNvSpPr txBox="1"/>
          <p:nvPr/>
        </p:nvSpPr>
        <p:spPr>
          <a:xfrm>
            <a:off x="4392874" y="1281364"/>
            <a:ext cx="3600400" cy="307777"/>
          </a:xfrm>
          <a:prstGeom prst="rect">
            <a:avLst/>
          </a:prstGeom>
          <a:noFill/>
        </p:spPr>
        <p:txBody>
          <a:bodyPr wrap="square" rtlCol="0">
            <a:spAutoFit/>
          </a:bodyPr>
          <a:lstStyle/>
          <a:p>
            <a:r>
              <a:rPr lang="ja-JP" altLang="en-US" sz="1400" dirty="0">
                <a:latin typeface="Meiryo UI" panose="020B0604030504040204" pitchFamily="50" charset="-128"/>
                <a:ea typeface="Meiryo UI" panose="020B0604030504040204" pitchFamily="50" charset="-128"/>
              </a:rPr>
              <a:t>ピンク</a:t>
            </a:r>
            <a:r>
              <a:rPr lang="ja-JP" altLang="en-US" sz="1400" dirty="0" smtClean="0">
                <a:latin typeface="Meiryo UI" panose="020B0604030504040204" pitchFamily="50" charset="-128"/>
                <a:ea typeface="Meiryo UI" panose="020B0604030504040204" pitchFamily="50" charset="-128"/>
              </a:rPr>
              <a:t>色文字にて</a:t>
            </a:r>
            <a:r>
              <a:rPr lang="ja-JP" altLang="en-US" sz="1400" dirty="0">
                <a:latin typeface="Meiryo UI" panose="020B0604030504040204" pitchFamily="50" charset="-128"/>
                <a:ea typeface="Meiryo UI" panose="020B0604030504040204" pitchFamily="50" charset="-128"/>
              </a:rPr>
              <a:t>お願いします</a:t>
            </a:r>
            <a:r>
              <a:rPr lang="ja-JP" altLang="en-US" sz="1400" dirty="0" smtClean="0">
                <a:latin typeface="Meiryo UI" panose="020B0604030504040204" pitchFamily="50" charset="-128"/>
                <a:ea typeface="Meiryo UI" panose="020B0604030504040204" pitchFamily="50" charset="-128"/>
              </a:rPr>
              <a:t>。</a:t>
            </a:r>
            <a:endParaRPr kumimoji="1" lang="ja-JP" altLang="en-US" sz="1400" dirty="0" smtClean="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1674760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kumimoji="1" sz="1400" dirty="0" smtClean="0">
            <a:latin typeface="Meiryo UI" panose="020B0604030504040204" pitchFamily="50" charset="-128"/>
            <a:ea typeface="Meiryo UI" panose="020B0604030504040204" pitchFamily="50" charset="-128"/>
          </a:defRPr>
        </a:defPPr>
      </a:lstStyle>
    </a:txDef>
  </a:objectDefaults>
  <a:extraClrSchemeLst/>
</a:theme>
</file>

<file path=docProps/app.xml><?xml version="1.0" encoding="utf-8"?>
<Properties xmlns="http://schemas.openxmlformats.org/officeDocument/2006/extended-properties" xmlns:vt="http://schemas.openxmlformats.org/officeDocument/2006/docPropsVTypes">
  <TotalTime>1093</TotalTime>
  <Words>216</Words>
  <Application>Microsoft Office PowerPoint</Application>
  <PresentationFormat>画面に合わせる (4:3)</PresentationFormat>
  <Paragraphs>26</Paragraphs>
  <Slides>3</Slides>
  <Notes>0</Notes>
  <HiddenSlides>0</HiddenSlides>
  <MMClips>0</MMClips>
  <ScaleCrop>false</ScaleCrop>
  <HeadingPairs>
    <vt:vector size="4" baseType="variant">
      <vt:variant>
        <vt:lpstr>テーマ</vt:lpstr>
      </vt:variant>
      <vt:variant>
        <vt:i4>1</vt:i4>
      </vt:variant>
      <vt:variant>
        <vt:lpstr>スライド タイトル</vt:lpstr>
      </vt:variant>
      <vt:variant>
        <vt:i4>3</vt:i4>
      </vt:variant>
    </vt:vector>
  </HeadingPairs>
  <TitlesOfParts>
    <vt:vector size="4" baseType="lpstr">
      <vt:lpstr>Office ​​テーマ</vt:lpstr>
      <vt:lpstr>PowerPoint プレゼンテーション</vt:lpstr>
      <vt:lpstr>PowerPoint プレゼンテーション</vt:lpstr>
      <vt:lpstr>PowerPoint プレゼンテーション</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山口 由香利</dc:creator>
  <cp:lastModifiedBy>istyle</cp:lastModifiedBy>
  <cp:revision>25</cp:revision>
  <cp:lastPrinted>2016-06-07T12:55:09Z</cp:lastPrinted>
  <dcterms:created xsi:type="dcterms:W3CDTF">2015-12-01T08:42:03Z</dcterms:created>
  <dcterms:modified xsi:type="dcterms:W3CDTF">2016-06-08T11:22:48Z</dcterms:modified>
</cp:coreProperties>
</file>