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8" r:id="rId2"/>
    <p:sldId id="279" r:id="rId3"/>
    <p:sldId id="280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7C80"/>
    <a:srgbClr val="FF5050"/>
    <a:srgbClr val="0066FF"/>
    <a:srgbClr val="0099FF"/>
    <a:srgbClr val="33CCFF"/>
    <a:srgbClr val="FF6600"/>
    <a:srgbClr val="FF9900"/>
    <a:srgbClr val="66CC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8" autoAdjust="0"/>
    <p:restoredTop sz="99823" autoAdjust="0"/>
  </p:normalViewPr>
  <p:slideViewPr>
    <p:cSldViewPr>
      <p:cViewPr>
        <p:scale>
          <a:sx n="69" d="100"/>
          <a:sy n="69" d="100"/>
        </p:scale>
        <p:origin x="-135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2016/6/10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2037C-A3D4-4508-B1B4-56B6DF8E2699}" type="datetimeFigureOut">
              <a:rPr kumimoji="1" lang="ja-JP" altLang="en-US" smtClean="0"/>
              <a:t>2016/6/10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5A9B9-BB08-4F8F-AF24-E4AAF254E4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602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サイネージ画面①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1698"/>
            <a:ext cx="3312368" cy="590281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4283968" y="3319937"/>
            <a:ext cx="3239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１枚目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こちらこのままでお願いいたします。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878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サイネージ</a:t>
            </a:r>
            <a:r>
              <a:rPr lang="ja-JP" altLang="en-US" dirty="0" smtClean="0"/>
              <a:t>画面②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29" y="756338"/>
            <a:ext cx="3247675" cy="576900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532237" y="2420888"/>
            <a:ext cx="1807515" cy="1368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6" name="直線矢印コネクタ 5"/>
          <p:cNvCxnSpPr/>
          <p:nvPr/>
        </p:nvCxnSpPr>
        <p:spPr>
          <a:xfrm flipV="1">
            <a:off x="2339752" y="2060848"/>
            <a:ext cx="2664296" cy="5760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5006071" y="1701719"/>
            <a:ext cx="30139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もう少し商品画像を小さくして、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商品の後ろに、１枚目同様、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草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の輪</a:t>
            </a:r>
            <a:r>
              <a:rPr kumimoji="1" lang="ja-JP" alt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っかを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いれてください。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↓こちらです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64" y="3487233"/>
            <a:ext cx="1800000" cy="1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3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サイネージ</a:t>
            </a:r>
            <a:r>
              <a:rPr lang="ja-JP" altLang="en-US" dirty="0" smtClean="0"/>
              <a:t>画面③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3350514" cy="5955518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1239043" y="2060848"/>
            <a:ext cx="1807515" cy="1368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 flipV="1">
            <a:off x="3046558" y="2060848"/>
            <a:ext cx="1332148" cy="21602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4572000" y="1754747"/>
            <a:ext cx="396134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２枚目の修正同様、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もう少し商品画像を小さくし、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商品名を商品下ではなく、商品右側に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記載してください（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２枚目同様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）、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商品の後ろに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草の輪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っかを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いれてください。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（こちらも２枚目の修正同様）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２枚目と３枚目は上半分を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 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同じデザインにしてください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003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2799</TotalTime>
  <Words>101</Words>
  <Application>Microsoft Office PowerPoint</Application>
  <PresentationFormat>画面に合わせる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サイネージ画面①</vt:lpstr>
      <vt:lpstr>サイネージ画面②</vt:lpstr>
      <vt:lpstr>サイネージ画面③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84</cp:revision>
  <cp:lastPrinted>2016-06-02T03:25:40Z</cp:lastPrinted>
  <dcterms:created xsi:type="dcterms:W3CDTF">2015-07-08T10:24:06Z</dcterms:created>
  <dcterms:modified xsi:type="dcterms:W3CDTF">2016-06-10T02:39:39Z</dcterms:modified>
</cp:coreProperties>
</file>