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0729-BA93-4735-86DE-D89334097FFB}" type="datetimeFigureOut">
              <a:rPr kumimoji="1" lang="ja-JP" altLang="en-US" smtClean="0"/>
              <a:t>2016/6/15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2176-4527-4697-BB75-637E6FBD2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72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0729-BA93-4735-86DE-D89334097FFB}" type="datetimeFigureOut">
              <a:rPr kumimoji="1" lang="ja-JP" altLang="en-US" smtClean="0"/>
              <a:t>2016/6/15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2176-4527-4697-BB75-637E6FBD2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057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0729-BA93-4735-86DE-D89334097FFB}" type="datetimeFigureOut">
              <a:rPr kumimoji="1" lang="ja-JP" altLang="en-US" smtClean="0"/>
              <a:t>2016/6/15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2176-4527-4697-BB75-637E6FBD2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8741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0729-BA93-4735-86DE-D89334097FFB}" type="datetimeFigureOut">
              <a:rPr kumimoji="1" lang="ja-JP" altLang="en-US" smtClean="0"/>
              <a:t>2016/6/15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2176-4527-4697-BB75-637E6FBD2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272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0729-BA93-4735-86DE-D89334097FFB}" type="datetimeFigureOut">
              <a:rPr kumimoji="1" lang="ja-JP" altLang="en-US" smtClean="0"/>
              <a:t>2016/6/15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2176-4527-4697-BB75-637E6FBD2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174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0729-BA93-4735-86DE-D89334097FFB}" type="datetimeFigureOut">
              <a:rPr kumimoji="1" lang="ja-JP" altLang="en-US" smtClean="0"/>
              <a:t>2016/6/15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2176-4527-4697-BB75-637E6FBD2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70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0729-BA93-4735-86DE-D89334097FFB}" type="datetimeFigureOut">
              <a:rPr kumimoji="1" lang="ja-JP" altLang="en-US" smtClean="0"/>
              <a:t>2016/6/15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2176-4527-4697-BB75-637E6FBD2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844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0729-BA93-4735-86DE-D89334097FFB}" type="datetimeFigureOut">
              <a:rPr kumimoji="1" lang="ja-JP" altLang="en-US" smtClean="0"/>
              <a:t>2016/6/15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2176-4527-4697-BB75-637E6FBD2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140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0729-BA93-4735-86DE-D89334097FFB}" type="datetimeFigureOut">
              <a:rPr kumimoji="1" lang="ja-JP" altLang="en-US" smtClean="0"/>
              <a:t>2016/6/15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2176-4527-4697-BB75-637E6FBD2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202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0729-BA93-4735-86DE-D89334097FFB}" type="datetimeFigureOut">
              <a:rPr kumimoji="1" lang="ja-JP" altLang="en-US" smtClean="0"/>
              <a:t>2016/6/15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2176-4527-4697-BB75-637E6FBD2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6060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F0729-BA93-4735-86DE-D89334097FFB}" type="datetimeFigureOut">
              <a:rPr kumimoji="1" lang="ja-JP" altLang="en-US" smtClean="0"/>
              <a:t>2016/6/15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2176-4527-4697-BB75-637E6FBD2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617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F0729-BA93-4735-86DE-D89334097FFB}" type="datetimeFigureOut">
              <a:rPr kumimoji="1" lang="ja-JP" altLang="en-US" smtClean="0"/>
              <a:t>2016/6/15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E2176-4527-4697-BB75-637E6FBD29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679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9" t="18333" b="13466"/>
          <a:stretch/>
        </p:blipFill>
        <p:spPr bwMode="auto">
          <a:xfrm>
            <a:off x="251520" y="188640"/>
            <a:ext cx="8549640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60" y="4869160"/>
            <a:ext cx="36957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5508104" y="3429000"/>
            <a:ext cx="2448272" cy="9361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下矢印 5"/>
          <p:cNvSpPr/>
          <p:nvPr/>
        </p:nvSpPr>
        <p:spPr>
          <a:xfrm>
            <a:off x="7984008" y="4149080"/>
            <a:ext cx="484744" cy="720080"/>
          </a:xfrm>
          <a:prstGeom prst="dow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24128" y="4580081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クチコミの差し替えお願いします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059832" y="3428999"/>
            <a:ext cx="1800200" cy="1151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059832" y="4592161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「日差しを浴びた後のほてった全身に～～～」に修正</a:t>
            </a:r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263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20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2</cp:revision>
  <dcterms:created xsi:type="dcterms:W3CDTF">2016-06-15T01:45:24Z</dcterms:created>
  <dcterms:modified xsi:type="dcterms:W3CDTF">2016-06-15T10:46:40Z</dcterms:modified>
</cp:coreProperties>
</file>