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8" r:id="rId3"/>
    <p:sldId id="257" r:id="rId4"/>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p:scale>
          <a:sx n="75" d="100"/>
          <a:sy n="75" d="100"/>
        </p:scale>
        <p:origin x="-1200" y="-7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slide" Target="slides/slide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1977447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10145145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25291735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813119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94595207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19221034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424816136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3174096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22332824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35863947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3797A965-F5DA-47C8-BF81-50565C062CEB}" type="datetimeFigureOut">
              <a:rPr kumimoji="1" lang="ja-JP" altLang="en-US" smtClean="0"/>
              <a:t>2016/6/2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248019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97A965-F5DA-47C8-BF81-50565C062CEB}" type="datetimeFigureOut">
              <a:rPr kumimoji="1" lang="ja-JP" altLang="en-US" smtClean="0"/>
              <a:t>2016/6/2</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FF43CE1-848B-4EE9-A64B-686F776A15A4}" type="slidenum">
              <a:rPr kumimoji="1" lang="ja-JP" altLang="en-US" smtClean="0"/>
              <a:t>‹#›</a:t>
            </a:fld>
            <a:endParaRPr kumimoji="1" lang="ja-JP" altLang="en-US"/>
          </a:p>
        </p:txBody>
      </p:sp>
    </p:spTree>
    <p:extLst>
      <p:ext uri="{BB962C8B-B14F-4D97-AF65-F5344CB8AC3E}">
        <p14:creationId xmlns:p14="http://schemas.microsoft.com/office/powerpoint/2010/main" val="56629630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s>
</file>

<file path=ppt/slides/_rels/slide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image" Target="../media/image9.pn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3457575" cy="614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8383" y="2959632"/>
            <a:ext cx="1999481" cy="20602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8" name="カギ線コネクタ 7"/>
          <p:cNvCxnSpPr>
            <a:endCxn id="31" idx="1"/>
          </p:cNvCxnSpPr>
          <p:nvPr/>
        </p:nvCxnSpPr>
        <p:spPr>
          <a:xfrm flipV="1">
            <a:off x="3347864" y="2488941"/>
            <a:ext cx="1008112" cy="199074"/>
          </a:xfrm>
          <a:prstGeom prst="bentConnector3">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1720" y="3206255"/>
            <a:ext cx="588896" cy="1590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テキスト ボックス 1"/>
          <p:cNvSpPr txBox="1"/>
          <p:nvPr/>
        </p:nvSpPr>
        <p:spPr>
          <a:xfrm>
            <a:off x="3851920" y="548680"/>
            <a:ext cx="5184576" cy="307777"/>
          </a:xfrm>
          <a:prstGeom prst="rect">
            <a:avLst/>
          </a:prstGeom>
          <a:noFill/>
        </p:spPr>
        <p:txBody>
          <a:bodyPr wrap="square" rtlCol="0">
            <a:spAutoFit/>
          </a:bodyPr>
          <a:lstStyle/>
          <a:p>
            <a:r>
              <a:rPr kumimoji="1" lang="en-US" altLang="ja-JP" sz="1400" dirty="0" smtClean="0">
                <a:latin typeface="Meiryo UI" panose="020B0604030504040204" pitchFamily="50" charset="-128"/>
                <a:ea typeface="Meiryo UI" panose="020B0604030504040204" pitchFamily="50" charset="-128"/>
              </a:rPr>
              <a:t>※</a:t>
            </a:r>
            <a:r>
              <a:rPr kumimoji="1" lang="ja-JP" altLang="en-US" sz="1400" dirty="0" smtClean="0">
                <a:latin typeface="Meiryo UI" panose="020B0604030504040204" pitchFamily="50" charset="-128"/>
                <a:ea typeface="Meiryo UI" panose="020B0604030504040204" pitchFamily="50" charset="-128"/>
              </a:rPr>
              <a:t>全体デザインは上半期</a:t>
            </a:r>
            <a:r>
              <a:rPr kumimoji="1" lang="ja-JP" altLang="en-US" sz="1400" dirty="0" err="1" smtClean="0">
                <a:latin typeface="Meiryo UI" panose="020B0604030504040204" pitchFamily="50" charset="-128"/>
                <a:ea typeface="Meiryo UI" panose="020B0604030504040204" pitchFamily="50" charset="-128"/>
              </a:rPr>
              <a:t>べ</a:t>
            </a:r>
            <a:r>
              <a:rPr kumimoji="1" lang="ja-JP" altLang="en-US" sz="1400" dirty="0" smtClean="0">
                <a:latin typeface="Meiryo UI" panose="020B0604030504040204" pitchFamily="50" charset="-128"/>
                <a:ea typeface="Meiryo UI" panose="020B0604030504040204" pitchFamily="50" charset="-128"/>
              </a:rPr>
              <a:t>スコスのコンテンツに合わせてください。</a:t>
            </a:r>
            <a:endParaRPr kumimoji="1" lang="ja-JP" altLang="en-US" sz="1400" dirty="0">
              <a:latin typeface="Meiryo UI" panose="020B0604030504040204" pitchFamily="50" charset="-128"/>
              <a:ea typeface="Meiryo UI" panose="020B0604030504040204" pitchFamily="50" charset="-128"/>
            </a:endParaRPr>
          </a:p>
        </p:txBody>
      </p:sp>
      <p:pic>
        <p:nvPicPr>
          <p:cNvPr id="3" name="Picture 2"/>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92109" y="1620485"/>
            <a:ext cx="794704" cy="122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正方形/長方形 20"/>
          <p:cNvSpPr/>
          <p:nvPr/>
        </p:nvSpPr>
        <p:spPr>
          <a:xfrm>
            <a:off x="179512" y="116632"/>
            <a:ext cx="3672408" cy="1503853"/>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1246042" y="1733907"/>
            <a:ext cx="2436785" cy="584775"/>
          </a:xfrm>
          <a:prstGeom prst="rect">
            <a:avLst/>
          </a:prstGeom>
          <a:solidFill>
            <a:schemeClr val="bg1"/>
          </a:solidFill>
        </p:spPr>
        <p:txBody>
          <a:bodyPr wrap="square" rtlCol="0">
            <a:spAutoFit/>
          </a:bodyPr>
          <a:lstStyle/>
          <a:p>
            <a:r>
              <a:rPr kumimoji="1" lang="ja-JP" altLang="en-US" sz="1600" b="1" dirty="0" smtClean="0">
                <a:latin typeface="Meiryo UI" panose="020B0604030504040204" pitchFamily="50" charset="-128"/>
                <a:ea typeface="Meiryo UI" panose="020B0604030504040204" pitchFamily="50" charset="-128"/>
              </a:rPr>
              <a:t>ベスト美容液・ブースター</a:t>
            </a:r>
            <a:endParaRPr kumimoji="1" lang="en-US" altLang="ja-JP" sz="1600" b="1" dirty="0" smtClean="0">
              <a:latin typeface="Meiryo UI" panose="020B0604030504040204" pitchFamily="50" charset="-128"/>
              <a:ea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rPr>
              <a:t>第</a:t>
            </a:r>
            <a:r>
              <a:rPr lang="en-US" altLang="ja-JP" sz="1600" b="1" dirty="0">
                <a:latin typeface="Meiryo UI" panose="020B0604030504040204" pitchFamily="50" charset="-128"/>
                <a:ea typeface="Meiryo UI" panose="020B0604030504040204" pitchFamily="50" charset="-128"/>
              </a:rPr>
              <a:t>1</a:t>
            </a:r>
            <a:r>
              <a:rPr lang="ja-JP" altLang="en-US" sz="1600" b="1" dirty="0" smtClean="0">
                <a:latin typeface="Meiryo UI" panose="020B0604030504040204" pitchFamily="50" charset="-128"/>
                <a:ea typeface="Meiryo UI" panose="020B0604030504040204" pitchFamily="50" charset="-128"/>
              </a:rPr>
              <a:t>位</a:t>
            </a:r>
            <a:endParaRPr lang="en-US" altLang="ja-JP" sz="1600" b="1" dirty="0" smtClean="0">
              <a:latin typeface="Meiryo UI" panose="020B0604030504040204" pitchFamily="50" charset="-128"/>
              <a:ea typeface="Meiryo UI" panose="020B0604030504040204" pitchFamily="50" charset="-128"/>
            </a:endParaRPr>
          </a:p>
        </p:txBody>
      </p:sp>
      <p:sp>
        <p:nvSpPr>
          <p:cNvPr id="30" name="テキスト ボックス 29"/>
          <p:cNvSpPr txBox="1"/>
          <p:nvPr/>
        </p:nvSpPr>
        <p:spPr>
          <a:xfrm>
            <a:off x="4499991" y="4356416"/>
            <a:ext cx="2852877" cy="738664"/>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ナチュリエ スキンコンディショニングジェル（ハトムギ保湿ジェル）</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本体価格　</a:t>
            </a:r>
            <a:r>
              <a:rPr lang="en-US" altLang="ja-JP" sz="1400" dirty="0" smtClean="0">
                <a:latin typeface="Meiryo UI" panose="020B0604030504040204" pitchFamily="50" charset="-128"/>
                <a:ea typeface="Meiryo UI" panose="020B0604030504040204" pitchFamily="50" charset="-128"/>
              </a:rPr>
              <a:t>180</a:t>
            </a:r>
            <a:r>
              <a:rPr lang="en-US" altLang="ja-JP" sz="1400" dirty="0" smtClean="0">
                <a:latin typeface="Meiryo UI" panose="020B0604030504040204" pitchFamily="50" charset="-128"/>
                <a:ea typeface="Meiryo UI" panose="020B0604030504040204" pitchFamily="50" charset="-128"/>
              </a:rPr>
              <a:t>g</a:t>
            </a:r>
            <a:r>
              <a:rPr lang="en-US" altLang="ja-JP" sz="1400" dirty="0" smtClean="0">
                <a:latin typeface="Meiryo UI" panose="020B0604030504040204" pitchFamily="50" charset="-128"/>
                <a:ea typeface="Meiryo UI" panose="020B0604030504040204" pitchFamily="50" charset="-128"/>
              </a:rPr>
              <a:t>/900</a:t>
            </a:r>
            <a:r>
              <a:rPr lang="ja-JP" altLang="en-US" sz="1400" dirty="0" smtClean="0">
                <a:latin typeface="Meiryo UI" panose="020B0604030504040204" pitchFamily="50" charset="-128"/>
                <a:ea typeface="Meiryo UI" panose="020B0604030504040204" pitchFamily="50" charset="-128"/>
              </a:rPr>
              <a:t>円＋税</a:t>
            </a:r>
            <a:endParaRPr kumimoji="1" lang="ja-JP" altLang="en-US" sz="1400" dirty="0">
              <a:latin typeface="Meiryo UI" panose="020B0604030504040204" pitchFamily="50" charset="-128"/>
              <a:ea typeface="Meiryo UI" panose="020B0604030504040204" pitchFamily="50" charset="-128"/>
            </a:endParaRPr>
          </a:p>
        </p:txBody>
      </p:sp>
      <p:sp>
        <p:nvSpPr>
          <p:cNvPr id="31" name="テキスト ボックス 30"/>
          <p:cNvSpPr txBox="1"/>
          <p:nvPr/>
        </p:nvSpPr>
        <p:spPr>
          <a:xfrm>
            <a:off x="4355976" y="2119609"/>
            <a:ext cx="2672856" cy="738664"/>
          </a:xfrm>
          <a:prstGeom prst="rect">
            <a:avLst/>
          </a:prstGeom>
          <a:noFill/>
        </p:spPr>
        <p:txBody>
          <a:bodyPr wrap="square" rtlCol="0">
            <a:spAutoFit/>
          </a:bodyPr>
          <a:lstStyle/>
          <a:p>
            <a:r>
              <a:rPr lang="ja-JP" altLang="en-US" sz="1400" dirty="0" smtClean="0">
                <a:latin typeface="Meiryo UI" panose="020B0604030504040204" pitchFamily="50" charset="-128"/>
                <a:ea typeface="Meiryo UI" panose="020B0604030504040204" pitchFamily="50" charset="-128"/>
              </a:rPr>
              <a:t>上半期の大ヒット商品！</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ハトムギ化粧水から生まれた</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「マルチユースジェル」</a:t>
            </a:r>
            <a:endParaRPr kumimoji="1" lang="ja-JP" altLang="en-US" sz="1400" dirty="0">
              <a:latin typeface="Meiryo UI" panose="020B0604030504040204" pitchFamily="50" charset="-128"/>
              <a:ea typeface="Meiryo UI" panose="020B0604030504040204" pitchFamily="50" charset="-128"/>
            </a:endParaRPr>
          </a:p>
        </p:txBody>
      </p:sp>
      <p:sp>
        <p:nvSpPr>
          <p:cNvPr id="32" name="正方形/長方形 31"/>
          <p:cNvSpPr/>
          <p:nvPr/>
        </p:nvSpPr>
        <p:spPr>
          <a:xfrm>
            <a:off x="1246042" y="2412678"/>
            <a:ext cx="2436785" cy="43347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正方形/長方形 32"/>
          <p:cNvSpPr/>
          <p:nvPr/>
        </p:nvSpPr>
        <p:spPr>
          <a:xfrm>
            <a:off x="392109" y="5019911"/>
            <a:ext cx="3290718" cy="46649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4" name="正方形/長方形 33"/>
          <p:cNvSpPr/>
          <p:nvPr/>
        </p:nvSpPr>
        <p:spPr>
          <a:xfrm>
            <a:off x="403497" y="5486401"/>
            <a:ext cx="3279330" cy="5040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5" name="カギ線コネクタ 34"/>
          <p:cNvCxnSpPr>
            <a:stCxn id="33" idx="3"/>
            <a:endCxn id="30" idx="1"/>
          </p:cNvCxnSpPr>
          <p:nvPr/>
        </p:nvCxnSpPr>
        <p:spPr>
          <a:xfrm flipV="1">
            <a:off x="3682827" y="4725748"/>
            <a:ext cx="817164" cy="527408"/>
          </a:xfrm>
          <a:prstGeom prst="bentConnector3">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36" name="カギ線コネクタ 35"/>
          <p:cNvCxnSpPr>
            <a:stCxn id="34" idx="3"/>
          </p:cNvCxnSpPr>
          <p:nvPr/>
        </p:nvCxnSpPr>
        <p:spPr>
          <a:xfrm flipV="1">
            <a:off x="3682827" y="5486401"/>
            <a:ext cx="817164" cy="252028"/>
          </a:xfrm>
          <a:prstGeom prst="bentConnector3">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4499991" y="5247480"/>
            <a:ext cx="4536505" cy="1061829"/>
          </a:xfrm>
          <a:prstGeom prst="rect">
            <a:avLst/>
          </a:prstGeom>
          <a:noFill/>
        </p:spPr>
        <p:txBody>
          <a:bodyPr wrap="square" rtlCol="0">
            <a:spAutoFit/>
          </a:bodyPr>
          <a:lstStyle/>
          <a:p>
            <a:r>
              <a:rPr lang="ja-JP" altLang="en-US" sz="1050" dirty="0" smtClean="0">
                <a:latin typeface="Meiryo UI" panose="020B0604030504040204" pitchFamily="50" charset="-128"/>
                <a:ea typeface="Meiryo UI" panose="020B0604030504040204" pitchFamily="50" charset="-128"/>
              </a:rPr>
              <a:t>天然</a:t>
            </a:r>
            <a:r>
              <a:rPr lang="ja-JP" altLang="en-US" sz="1050" dirty="0">
                <a:latin typeface="Meiryo UI" panose="020B0604030504040204" pitchFamily="50" charset="-128"/>
                <a:ea typeface="Meiryo UI" panose="020B0604030504040204" pitchFamily="50" charset="-128"/>
              </a:rPr>
              <a:t>植物成分ハトムギエキス（保湿成分）を配合。とろけるようになめらかで</a:t>
            </a:r>
            <a:r>
              <a:rPr lang="ja-JP" altLang="en-US" sz="1050" dirty="0" smtClean="0">
                <a:latin typeface="Meiryo UI" panose="020B0604030504040204" pitchFamily="50" charset="-128"/>
                <a:ea typeface="Meiryo UI" panose="020B0604030504040204" pitchFamily="50" charset="-128"/>
              </a:rPr>
              <a:t>、みずみずしい</a:t>
            </a:r>
            <a:r>
              <a:rPr lang="ja-JP" altLang="en-US" sz="1050" dirty="0">
                <a:latin typeface="Meiryo UI" panose="020B0604030504040204" pitchFamily="50" charset="-128"/>
                <a:ea typeface="Meiryo UI" panose="020B0604030504040204" pitchFamily="50" charset="-128"/>
              </a:rPr>
              <a:t>感触のジェルが、肌にのせた瞬間、すっと素早く浸透＊</a:t>
            </a:r>
            <a:r>
              <a:rPr lang="en-US" altLang="ja-JP" sz="1050" dirty="0">
                <a:latin typeface="Meiryo UI" panose="020B0604030504040204" pitchFamily="50" charset="-128"/>
                <a:ea typeface="Meiryo UI" panose="020B0604030504040204" pitchFamily="50" charset="-128"/>
              </a:rPr>
              <a:t>1</a:t>
            </a:r>
            <a:r>
              <a:rPr lang="ja-JP" altLang="en-US" sz="1050" dirty="0" err="1" smtClean="0">
                <a:latin typeface="Meiryo UI" panose="020B0604030504040204" pitchFamily="50" charset="-128"/>
                <a:ea typeface="Meiryo UI" panose="020B0604030504040204" pitchFamily="50" charset="-128"/>
              </a:rPr>
              <a:t>。</a:t>
            </a:r>
            <a:r>
              <a:rPr lang="ja-JP" altLang="en-US" sz="1050" dirty="0" smtClean="0">
                <a:latin typeface="Meiryo UI" panose="020B0604030504040204" pitchFamily="50" charset="-128"/>
                <a:ea typeface="Meiryo UI" panose="020B0604030504040204" pitchFamily="50" charset="-128"/>
              </a:rPr>
              <a:t>肌</a:t>
            </a:r>
            <a:r>
              <a:rPr lang="ja-JP" altLang="en-US" sz="1050" dirty="0">
                <a:latin typeface="Meiryo UI" panose="020B0604030504040204" pitchFamily="50" charset="-128"/>
                <a:ea typeface="Meiryo UI" panose="020B0604030504040204" pitchFamily="50" charset="-128"/>
              </a:rPr>
              <a:t>のすみずみまで水分補給しながら、肌表面にもしっかりとどまって、油分に頼らずにうるおいをキープします。ベタつかずしっかりうるおうから、さまざまなシーンで活躍できる“マルチユースジェル”です。</a:t>
            </a:r>
            <a:endParaRPr kumimoji="1" lang="en-US" altLang="ja-JP" sz="1050" dirty="0" smtClean="0">
              <a:latin typeface="Meiryo UI" panose="020B0604030504040204" pitchFamily="50" charset="-128"/>
              <a:ea typeface="Meiryo UI" panose="020B0604030504040204" pitchFamily="50" charset="-128"/>
            </a:endParaRPr>
          </a:p>
          <a:p>
            <a:endParaRPr kumimoji="1" lang="ja-JP" altLang="en-US" sz="1050" dirty="0">
              <a:latin typeface="Meiryo UI" panose="020B0604030504040204" pitchFamily="50" charset="-128"/>
              <a:ea typeface="Meiryo UI" panose="020B0604030504040204" pitchFamily="50" charset="-128"/>
            </a:endParaRPr>
          </a:p>
        </p:txBody>
      </p:sp>
      <p:pic>
        <p:nvPicPr>
          <p:cNvPr id="1027" name="Picture 3"/>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770566" y="3564557"/>
            <a:ext cx="1155114" cy="8742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034203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56405" y="249844"/>
            <a:ext cx="3429000" cy="615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正方形/長方形 6"/>
          <p:cNvSpPr/>
          <p:nvPr/>
        </p:nvSpPr>
        <p:spPr>
          <a:xfrm>
            <a:off x="4505285" y="4293096"/>
            <a:ext cx="1208348" cy="2253914"/>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smtClean="0">
                <a:solidFill>
                  <a:srgbClr val="FF0000"/>
                </a:solidFill>
                <a:latin typeface="Meiryo UI" panose="020B0604030504040204" pitchFamily="50" charset="-128"/>
                <a:ea typeface="Meiryo UI" panose="020B0604030504040204" pitchFamily="50" charset="-128"/>
              </a:rPr>
              <a:t>差し替え</a:t>
            </a:r>
            <a:endParaRPr kumimoji="1" lang="ja-JP" altLang="en-US" dirty="0">
              <a:solidFill>
                <a:srgbClr val="FF0000"/>
              </a:solidFill>
              <a:latin typeface="Meiryo UI" panose="020B0604030504040204" pitchFamily="50" charset="-128"/>
              <a:ea typeface="Meiryo UI" panose="020B0604030504040204" pitchFamily="50" charset="-128"/>
            </a:endParaRPr>
          </a:p>
        </p:txBody>
      </p:sp>
      <p:sp>
        <p:nvSpPr>
          <p:cNvPr id="6" name="テキスト ボックス 5"/>
          <p:cNvSpPr txBox="1"/>
          <p:nvPr/>
        </p:nvSpPr>
        <p:spPr>
          <a:xfrm>
            <a:off x="6084168" y="2858273"/>
            <a:ext cx="2852877" cy="738664"/>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ナチュリエ スキンコンディショニングジェル（ハトムギ保湿ジェル）</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本体価格　</a:t>
            </a:r>
            <a:r>
              <a:rPr lang="en-US" altLang="ja-JP" sz="1400" dirty="0" smtClean="0">
                <a:latin typeface="Meiryo UI" panose="020B0604030504040204" pitchFamily="50" charset="-128"/>
                <a:ea typeface="Meiryo UI" panose="020B0604030504040204" pitchFamily="50" charset="-128"/>
              </a:rPr>
              <a:t>180</a:t>
            </a:r>
            <a:r>
              <a:rPr lang="en-US" altLang="ja-JP" sz="1400" dirty="0" smtClean="0">
                <a:latin typeface="Meiryo UI" panose="020B0604030504040204" pitchFamily="50" charset="-128"/>
                <a:ea typeface="Meiryo UI" panose="020B0604030504040204" pitchFamily="50" charset="-128"/>
              </a:rPr>
              <a:t>g</a:t>
            </a:r>
            <a:r>
              <a:rPr lang="en-US" altLang="ja-JP" sz="1400" dirty="0" smtClean="0">
                <a:latin typeface="Meiryo UI" panose="020B0604030504040204" pitchFamily="50" charset="-128"/>
                <a:ea typeface="Meiryo UI" panose="020B0604030504040204" pitchFamily="50" charset="-128"/>
              </a:rPr>
              <a:t>/900</a:t>
            </a:r>
            <a:r>
              <a:rPr lang="ja-JP" altLang="en-US" sz="1400" dirty="0" smtClean="0">
                <a:latin typeface="Meiryo UI" panose="020B0604030504040204" pitchFamily="50" charset="-128"/>
                <a:ea typeface="Meiryo UI" panose="020B0604030504040204" pitchFamily="50" charset="-128"/>
              </a:rPr>
              <a:t>円＋税</a:t>
            </a:r>
            <a:endParaRPr kumimoji="1" lang="ja-JP" altLang="en-US" sz="1400" dirty="0">
              <a:latin typeface="Meiryo UI" panose="020B0604030504040204" pitchFamily="50" charset="-128"/>
              <a:ea typeface="Meiryo UI" panose="020B0604030504040204" pitchFamily="50" charset="-128"/>
            </a:endParaRPr>
          </a:p>
        </p:txBody>
      </p:sp>
      <p:sp>
        <p:nvSpPr>
          <p:cNvPr id="8" name="テキスト ボックス 7"/>
          <p:cNvSpPr txBox="1"/>
          <p:nvPr/>
        </p:nvSpPr>
        <p:spPr>
          <a:xfrm>
            <a:off x="6437201" y="1263095"/>
            <a:ext cx="2672856" cy="738664"/>
          </a:xfrm>
          <a:prstGeom prst="rect">
            <a:avLst/>
          </a:prstGeom>
          <a:noFill/>
        </p:spPr>
        <p:txBody>
          <a:bodyPr wrap="square" rtlCol="0">
            <a:spAutoFit/>
          </a:bodyPr>
          <a:lstStyle/>
          <a:p>
            <a:r>
              <a:rPr lang="ja-JP" altLang="en-US" sz="1400" dirty="0" smtClean="0">
                <a:latin typeface="Meiryo UI" panose="020B0604030504040204" pitchFamily="50" charset="-128"/>
                <a:ea typeface="Meiryo UI" panose="020B0604030504040204" pitchFamily="50" charset="-128"/>
              </a:rPr>
              <a:t>上半期の大ヒット商品！</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ハトムギ化粧水から生まれた</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「マルチユースジェル」</a:t>
            </a:r>
            <a:endParaRPr kumimoji="1" lang="ja-JP" altLang="en-US" sz="1400" dirty="0">
              <a:latin typeface="Meiryo UI" panose="020B0604030504040204" pitchFamily="50" charset="-128"/>
              <a:ea typeface="Meiryo UI" panose="020B0604030504040204" pitchFamily="50" charset="-128"/>
            </a:endParaRPr>
          </a:p>
        </p:txBody>
      </p:sp>
      <p:sp>
        <p:nvSpPr>
          <p:cNvPr id="9" name="正方形/長方形 8"/>
          <p:cNvSpPr/>
          <p:nvPr/>
        </p:nvSpPr>
        <p:spPr>
          <a:xfrm>
            <a:off x="3923929" y="1739336"/>
            <a:ext cx="1661476" cy="5542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0" name="カギ線コネクタ 9"/>
          <p:cNvCxnSpPr/>
          <p:nvPr/>
        </p:nvCxnSpPr>
        <p:spPr>
          <a:xfrm flipV="1">
            <a:off x="5585405" y="1556792"/>
            <a:ext cx="778235" cy="459420"/>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1" name="正方形/長方形 10"/>
          <p:cNvSpPr/>
          <p:nvPr/>
        </p:nvSpPr>
        <p:spPr>
          <a:xfrm>
            <a:off x="3995936" y="2400300"/>
            <a:ext cx="1439479" cy="91978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 name="カギ線コネクタ 11"/>
          <p:cNvCxnSpPr>
            <a:endCxn id="6" idx="1"/>
          </p:cNvCxnSpPr>
          <p:nvPr/>
        </p:nvCxnSpPr>
        <p:spPr>
          <a:xfrm>
            <a:off x="5292080" y="2860191"/>
            <a:ext cx="792088" cy="367414"/>
          </a:xfrm>
          <a:prstGeom prst="bentConnector3">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 name="右矢印 4"/>
          <p:cNvSpPr/>
          <p:nvPr/>
        </p:nvSpPr>
        <p:spPr>
          <a:xfrm>
            <a:off x="5917529" y="4725144"/>
            <a:ext cx="991404" cy="151216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2339751" y="3501007"/>
            <a:ext cx="2027261" cy="274675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rgbClr val="FF0000"/>
              </a:solidFill>
            </a:endParaRPr>
          </a:p>
        </p:txBody>
      </p:sp>
      <p:sp>
        <p:nvSpPr>
          <p:cNvPr id="15" name="テキスト ボックス 14"/>
          <p:cNvSpPr txBox="1"/>
          <p:nvPr/>
        </p:nvSpPr>
        <p:spPr>
          <a:xfrm>
            <a:off x="-40966" y="3140968"/>
            <a:ext cx="2371687" cy="2308324"/>
          </a:xfrm>
          <a:prstGeom prst="rect">
            <a:avLst/>
          </a:prstGeom>
          <a:noFill/>
        </p:spPr>
        <p:txBody>
          <a:bodyPr wrap="square" rtlCol="0">
            <a:spAutoFit/>
          </a:bodyPr>
          <a:lstStyle/>
          <a:p>
            <a:r>
              <a:rPr kumimoji="1" lang="ja-JP" altLang="en-US" sz="1200" dirty="0" smtClean="0">
                <a:latin typeface="Meiryo UI" panose="020B0604030504040204" pitchFamily="50" charset="-128"/>
                <a:ea typeface="Meiryo UI" panose="020B0604030504040204" pitchFamily="50" charset="-128"/>
              </a:rPr>
              <a:t>発売直後からのクチコミ人気で</a:t>
            </a:r>
            <a:endParaRPr kumimoji="1"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お店でも欠品するほどの大ヒット！</a:t>
            </a:r>
            <a:endParaRPr lang="en-US" altLang="ja-JP" sz="1200" dirty="0" smtClean="0">
              <a:latin typeface="Meiryo UI" panose="020B0604030504040204" pitchFamily="50" charset="-128"/>
              <a:ea typeface="Meiryo UI" panose="020B0604030504040204" pitchFamily="50" charset="-128"/>
            </a:endParaRPr>
          </a:p>
          <a:p>
            <a:endParaRPr lang="en-US" altLang="ja-JP" sz="1200" dirty="0" smtClean="0">
              <a:latin typeface="Meiryo UI" panose="020B0604030504040204" pitchFamily="50" charset="-128"/>
              <a:ea typeface="Meiryo UI" panose="020B0604030504040204" pitchFamily="50" charset="-128"/>
            </a:endParaRPr>
          </a:p>
          <a:p>
            <a:r>
              <a:rPr lang="ja-JP" altLang="en-US" sz="1200" dirty="0">
                <a:latin typeface="Meiryo UI" panose="020B0604030504040204" pitchFamily="50" charset="-128"/>
                <a:ea typeface="Meiryo UI" panose="020B0604030504040204" pitchFamily="50" charset="-128"/>
              </a:rPr>
              <a:t>美容</a:t>
            </a:r>
            <a:r>
              <a:rPr lang="ja-JP" altLang="en-US" sz="1200" dirty="0" smtClean="0">
                <a:latin typeface="Meiryo UI" panose="020B0604030504040204" pitchFamily="50" charset="-128"/>
                <a:ea typeface="Meiryo UI" panose="020B0604030504040204" pitchFamily="50" charset="-128"/>
              </a:rPr>
              <a:t>液やパックとしてだけでなくボディにも使えちゃうこの自由自在感はまさに</a:t>
            </a:r>
            <a:r>
              <a:rPr lang="ja-JP" altLang="en-US" sz="1200" dirty="0" err="1" smtClean="0">
                <a:latin typeface="Meiryo UI" panose="020B0604030504040204" pitchFamily="50" charset="-128"/>
                <a:ea typeface="Meiryo UI" panose="020B0604030504040204" pitchFamily="50" charset="-128"/>
              </a:rPr>
              <a:t>゛</a:t>
            </a:r>
            <a:r>
              <a:rPr lang="ja-JP" altLang="en-US" sz="1200" dirty="0" smtClean="0">
                <a:latin typeface="Meiryo UI" panose="020B0604030504040204" pitchFamily="50" charset="-128"/>
                <a:ea typeface="Meiryo UI" panose="020B0604030504040204" pitchFamily="50" charset="-128"/>
              </a:rPr>
              <a:t>マルチユース“！</a:t>
            </a:r>
            <a:endParaRPr lang="en-US" altLang="ja-JP" sz="1200" dirty="0" smtClean="0">
              <a:latin typeface="Meiryo UI" panose="020B0604030504040204" pitchFamily="50" charset="-128"/>
              <a:ea typeface="Meiryo UI" panose="020B0604030504040204" pitchFamily="50" charset="-128"/>
            </a:endParaRPr>
          </a:p>
          <a:p>
            <a:endParaRPr lang="en-US" altLang="ja-JP" sz="1200" dirty="0" smtClean="0">
              <a:latin typeface="Meiryo UI" panose="020B0604030504040204" pitchFamily="50" charset="-128"/>
              <a:ea typeface="Meiryo UI" panose="020B0604030504040204" pitchFamily="50" charset="-128"/>
            </a:endParaRPr>
          </a:p>
          <a:p>
            <a:r>
              <a:rPr lang="ja-JP" altLang="en-US" sz="1200" dirty="0" smtClean="0">
                <a:latin typeface="Meiryo UI" panose="020B0604030504040204" pitchFamily="50" charset="-128"/>
                <a:ea typeface="Meiryo UI" panose="020B0604030504040204" pitchFamily="50" charset="-128"/>
              </a:rPr>
              <a:t>日焼け後にほてった全身をひんやりうる</a:t>
            </a:r>
            <a:r>
              <a:rPr lang="ja-JP" altLang="en-US" sz="1200" dirty="0" err="1" smtClean="0">
                <a:latin typeface="Meiryo UI" panose="020B0604030504040204" pitchFamily="50" charset="-128"/>
                <a:ea typeface="Meiryo UI" panose="020B0604030504040204" pitchFamily="50" charset="-128"/>
              </a:rPr>
              <a:t>い</a:t>
            </a:r>
            <a:r>
              <a:rPr lang="ja-JP" altLang="en-US" sz="1200" dirty="0" smtClean="0">
                <a:latin typeface="Meiryo UI" panose="020B0604030504040204" pitchFamily="50" charset="-128"/>
                <a:ea typeface="Meiryo UI" panose="020B0604030504040204" pitchFamily="50" charset="-128"/>
              </a:rPr>
              <a:t>補給してくれるから、夏本番前の今だからこそ、買っておきたい頼もしい</a:t>
            </a:r>
            <a:r>
              <a:rPr lang="en-US" altLang="ja-JP" sz="1200" dirty="0" smtClean="0">
                <a:latin typeface="Meiryo UI" panose="020B0604030504040204" pitchFamily="50" charset="-128"/>
                <a:ea typeface="Meiryo UI" panose="020B0604030504040204" pitchFamily="50" charset="-128"/>
              </a:rPr>
              <a:t>1</a:t>
            </a:r>
            <a:r>
              <a:rPr lang="ja-JP" altLang="en-US" sz="1200" dirty="0" smtClean="0">
                <a:latin typeface="Meiryo UI" panose="020B0604030504040204" pitchFamily="50" charset="-128"/>
                <a:ea typeface="Meiryo UI" panose="020B0604030504040204" pitchFamily="50" charset="-128"/>
              </a:rPr>
              <a:t>品です♪</a:t>
            </a:r>
            <a:endParaRPr lang="en-US" altLang="ja-JP" sz="1200" dirty="0" smtClean="0">
              <a:latin typeface="Meiryo UI" panose="020B0604030504040204" pitchFamily="50" charset="-128"/>
              <a:ea typeface="Meiryo UI" panose="020B0604030504040204" pitchFamily="50" charset="-128"/>
            </a:endParaRPr>
          </a:p>
          <a:p>
            <a:endParaRPr kumimoji="1" lang="en-US" altLang="ja-JP" sz="1200" dirty="0">
              <a:latin typeface="Meiryo UI" panose="020B0604030504040204" pitchFamily="50" charset="-128"/>
              <a:ea typeface="Meiryo UI" panose="020B0604030504040204" pitchFamily="50" charset="-128"/>
            </a:endParaRPr>
          </a:p>
        </p:txBody>
      </p:sp>
      <p:cxnSp>
        <p:nvCxnSpPr>
          <p:cNvPr id="20" name="カギ線コネクタ 19"/>
          <p:cNvCxnSpPr>
            <a:stCxn id="15" idx="2"/>
          </p:cNvCxnSpPr>
          <p:nvPr/>
        </p:nvCxnSpPr>
        <p:spPr>
          <a:xfrm rot="16200000" flipH="1">
            <a:off x="1660657" y="4933513"/>
            <a:ext cx="551639" cy="1583196"/>
          </a:xfrm>
          <a:prstGeom prst="bentConnector2">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1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0722" y="692696"/>
            <a:ext cx="794704" cy="122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テキスト ボックス 16"/>
          <p:cNvSpPr txBox="1"/>
          <p:nvPr/>
        </p:nvSpPr>
        <p:spPr>
          <a:xfrm>
            <a:off x="3148620" y="841141"/>
            <a:ext cx="2436785" cy="830997"/>
          </a:xfrm>
          <a:prstGeom prst="rect">
            <a:avLst/>
          </a:prstGeom>
          <a:solidFill>
            <a:schemeClr val="bg1"/>
          </a:solidFill>
        </p:spPr>
        <p:txBody>
          <a:bodyPr wrap="square" rtlCol="0">
            <a:spAutoFit/>
          </a:bodyPr>
          <a:lstStyle/>
          <a:p>
            <a:r>
              <a:rPr kumimoji="1" lang="ja-JP" altLang="en-US" sz="1600" b="1" dirty="0" smtClean="0">
                <a:latin typeface="Meiryo UI" panose="020B0604030504040204" pitchFamily="50" charset="-128"/>
                <a:ea typeface="Meiryo UI" panose="020B0604030504040204" pitchFamily="50" charset="-128"/>
              </a:rPr>
              <a:t>ベスト美容液・ブースター</a:t>
            </a:r>
            <a:endParaRPr kumimoji="1" lang="en-US" altLang="ja-JP" sz="1600" b="1" dirty="0" smtClean="0">
              <a:latin typeface="Meiryo UI" panose="020B0604030504040204" pitchFamily="50" charset="-128"/>
              <a:ea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rPr>
              <a:t>第</a:t>
            </a:r>
            <a:r>
              <a:rPr lang="en-US" altLang="ja-JP" sz="1600" b="1" dirty="0">
                <a:latin typeface="Meiryo UI" panose="020B0604030504040204" pitchFamily="50" charset="-128"/>
                <a:ea typeface="Meiryo UI" panose="020B0604030504040204" pitchFamily="50" charset="-128"/>
              </a:rPr>
              <a:t>1</a:t>
            </a:r>
            <a:r>
              <a:rPr lang="ja-JP" altLang="en-US" sz="1600" b="1" dirty="0" smtClean="0">
                <a:latin typeface="Meiryo UI" panose="020B0604030504040204" pitchFamily="50" charset="-128"/>
                <a:ea typeface="Meiryo UI" panose="020B0604030504040204" pitchFamily="50" charset="-128"/>
              </a:rPr>
              <a:t>位</a:t>
            </a:r>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p:txBody>
      </p:sp>
      <p:sp>
        <p:nvSpPr>
          <p:cNvPr id="26" name="テキスト ボックス 25"/>
          <p:cNvSpPr txBox="1"/>
          <p:nvPr/>
        </p:nvSpPr>
        <p:spPr>
          <a:xfrm>
            <a:off x="6804248" y="6237312"/>
            <a:ext cx="2448272" cy="261610"/>
          </a:xfrm>
          <a:prstGeom prst="rect">
            <a:avLst/>
          </a:prstGeom>
          <a:noFill/>
        </p:spPr>
        <p:txBody>
          <a:bodyPr wrap="square" rtlCol="0">
            <a:spAutoFit/>
          </a:bodyPr>
          <a:lstStyle/>
          <a:p>
            <a:r>
              <a:rPr kumimoji="1" lang="ja-JP" altLang="en-US" sz="1100" dirty="0" smtClean="0">
                <a:latin typeface="Meiryo UI" panose="020B0604030504040204" pitchFamily="50" charset="-128"/>
                <a:ea typeface="Meiryo UI" panose="020B0604030504040204" pitchFamily="50" charset="-128"/>
              </a:rPr>
              <a:t>＠ｃｏｓｍｅ ｓｔｏｒｅ　内西さん</a:t>
            </a:r>
          </a:p>
        </p:txBody>
      </p:sp>
      <p:pic>
        <p:nvPicPr>
          <p:cNvPr id="27"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69784" y="3898712"/>
            <a:ext cx="1717200" cy="228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テキスト ボックス 27"/>
          <p:cNvSpPr txBox="1"/>
          <p:nvPr/>
        </p:nvSpPr>
        <p:spPr>
          <a:xfrm>
            <a:off x="7169784" y="3898712"/>
            <a:ext cx="1767261" cy="261610"/>
          </a:xfrm>
          <a:prstGeom prst="rect">
            <a:avLst/>
          </a:prstGeom>
          <a:noFill/>
        </p:spPr>
        <p:txBody>
          <a:bodyPr wrap="square" rtlCol="0">
            <a:spAutoFit/>
          </a:bodyPr>
          <a:lstStyle/>
          <a:p>
            <a:r>
              <a:rPr kumimoji="1" lang="ja-JP" altLang="en-US" sz="1100" dirty="0" smtClean="0">
                <a:latin typeface="Meiryo UI" panose="020B0604030504040204" pitchFamily="50" charset="-128"/>
                <a:ea typeface="Meiryo UI" panose="020B0604030504040204" pitchFamily="50" charset="-128"/>
              </a:rPr>
              <a:t>画像修正中、追って送ります</a:t>
            </a:r>
          </a:p>
        </p:txBody>
      </p:sp>
      <p:pic>
        <p:nvPicPr>
          <p:cNvPr id="31" name="Picture 3"/>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650894" y="2271211"/>
            <a:ext cx="1020875" cy="7726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13468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366712"/>
            <a:ext cx="3438525" cy="61245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391" y="1768595"/>
            <a:ext cx="1720612" cy="17729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正方形/長方形 5"/>
          <p:cNvSpPr/>
          <p:nvPr/>
        </p:nvSpPr>
        <p:spPr>
          <a:xfrm>
            <a:off x="915670" y="1830377"/>
            <a:ext cx="1487159" cy="168479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03648" y="1916832"/>
            <a:ext cx="506762" cy="13690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正方形/長方形 9"/>
          <p:cNvSpPr/>
          <p:nvPr/>
        </p:nvSpPr>
        <p:spPr>
          <a:xfrm>
            <a:off x="2437003" y="2420888"/>
            <a:ext cx="1685090" cy="1008111"/>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2437002" y="1768594"/>
            <a:ext cx="1453567" cy="58028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 name="テキスト ボックス 11"/>
          <p:cNvSpPr txBox="1"/>
          <p:nvPr/>
        </p:nvSpPr>
        <p:spPr>
          <a:xfrm>
            <a:off x="4889945" y="2655060"/>
            <a:ext cx="2852877" cy="738664"/>
          </a:xfrm>
          <a:prstGeom prst="rect">
            <a:avLst/>
          </a:prstGeom>
          <a:noFill/>
        </p:spPr>
        <p:txBody>
          <a:bodyPr wrap="square" rtlCol="0">
            <a:spAutoFit/>
          </a:bodyPr>
          <a:lstStyle/>
          <a:p>
            <a:r>
              <a:rPr lang="ja-JP" altLang="en-US" sz="1400" dirty="0">
                <a:latin typeface="Meiryo UI" panose="020B0604030504040204" pitchFamily="50" charset="-128"/>
                <a:ea typeface="Meiryo UI" panose="020B0604030504040204" pitchFamily="50" charset="-128"/>
              </a:rPr>
              <a:t>ナチュリエ スキンコンディショニングジェル（ハトムギ保湿ジェル）</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本体価格　</a:t>
            </a:r>
            <a:r>
              <a:rPr lang="en-US" altLang="ja-JP" sz="1400" dirty="0" smtClean="0">
                <a:latin typeface="Meiryo UI" panose="020B0604030504040204" pitchFamily="50" charset="-128"/>
                <a:ea typeface="Meiryo UI" panose="020B0604030504040204" pitchFamily="50" charset="-128"/>
              </a:rPr>
              <a:t>180</a:t>
            </a:r>
            <a:r>
              <a:rPr lang="en-US" altLang="ja-JP" sz="1400" dirty="0" smtClean="0">
                <a:latin typeface="Meiryo UI" panose="020B0604030504040204" pitchFamily="50" charset="-128"/>
                <a:ea typeface="Meiryo UI" panose="020B0604030504040204" pitchFamily="50" charset="-128"/>
              </a:rPr>
              <a:t>g</a:t>
            </a:r>
            <a:r>
              <a:rPr lang="en-US" altLang="ja-JP" sz="1400" dirty="0" smtClean="0">
                <a:latin typeface="Meiryo UI" panose="020B0604030504040204" pitchFamily="50" charset="-128"/>
                <a:ea typeface="Meiryo UI" panose="020B0604030504040204" pitchFamily="50" charset="-128"/>
              </a:rPr>
              <a:t>/900</a:t>
            </a:r>
            <a:r>
              <a:rPr lang="ja-JP" altLang="en-US" sz="1400" dirty="0" smtClean="0">
                <a:latin typeface="Meiryo UI" panose="020B0604030504040204" pitchFamily="50" charset="-128"/>
                <a:ea typeface="Meiryo UI" panose="020B0604030504040204" pitchFamily="50" charset="-128"/>
              </a:rPr>
              <a:t>円＋税</a:t>
            </a:r>
            <a:endParaRPr kumimoji="1" lang="ja-JP" altLang="en-US" sz="1400" dirty="0">
              <a:latin typeface="Meiryo UI" panose="020B0604030504040204" pitchFamily="50" charset="-128"/>
              <a:ea typeface="Meiryo UI" panose="020B0604030504040204" pitchFamily="50" charset="-128"/>
            </a:endParaRPr>
          </a:p>
        </p:txBody>
      </p:sp>
      <p:cxnSp>
        <p:nvCxnSpPr>
          <p:cNvPr id="13" name="カギ線コネクタ 12"/>
          <p:cNvCxnSpPr>
            <a:endCxn id="12" idx="1"/>
          </p:cNvCxnSpPr>
          <p:nvPr/>
        </p:nvCxnSpPr>
        <p:spPr>
          <a:xfrm>
            <a:off x="3925717" y="2978300"/>
            <a:ext cx="964228" cy="46092"/>
          </a:xfrm>
          <a:prstGeom prst="bentConnector3">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14" name="テキスト ボックス 13"/>
          <p:cNvSpPr txBox="1"/>
          <p:nvPr/>
        </p:nvSpPr>
        <p:spPr>
          <a:xfrm>
            <a:off x="4638094" y="1399262"/>
            <a:ext cx="2672856" cy="738664"/>
          </a:xfrm>
          <a:prstGeom prst="rect">
            <a:avLst/>
          </a:prstGeom>
          <a:noFill/>
        </p:spPr>
        <p:txBody>
          <a:bodyPr wrap="square" rtlCol="0">
            <a:spAutoFit/>
          </a:bodyPr>
          <a:lstStyle/>
          <a:p>
            <a:r>
              <a:rPr lang="ja-JP" altLang="en-US" sz="1400" dirty="0" smtClean="0">
                <a:latin typeface="Meiryo UI" panose="020B0604030504040204" pitchFamily="50" charset="-128"/>
                <a:ea typeface="Meiryo UI" panose="020B0604030504040204" pitchFamily="50" charset="-128"/>
              </a:rPr>
              <a:t>上半期の大ヒット商品！</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ハトムギ化粧水から生まれた</a:t>
            </a:r>
            <a:endParaRPr lang="en-US" altLang="ja-JP" sz="1400" dirty="0" smtClean="0">
              <a:latin typeface="Meiryo UI" panose="020B0604030504040204" pitchFamily="50" charset="-128"/>
              <a:ea typeface="Meiryo UI" panose="020B0604030504040204" pitchFamily="50" charset="-128"/>
            </a:endParaRPr>
          </a:p>
          <a:p>
            <a:r>
              <a:rPr lang="ja-JP" altLang="en-US" sz="1400" dirty="0" smtClean="0">
                <a:latin typeface="Meiryo UI" panose="020B0604030504040204" pitchFamily="50" charset="-128"/>
                <a:ea typeface="Meiryo UI" panose="020B0604030504040204" pitchFamily="50" charset="-128"/>
              </a:rPr>
              <a:t>「マルチユースジェル」</a:t>
            </a:r>
            <a:endParaRPr kumimoji="1" lang="ja-JP" altLang="en-US" sz="1400" dirty="0">
              <a:latin typeface="Meiryo UI" panose="020B0604030504040204" pitchFamily="50" charset="-128"/>
              <a:ea typeface="Meiryo UI" panose="020B0604030504040204" pitchFamily="50" charset="-128"/>
            </a:endParaRPr>
          </a:p>
        </p:txBody>
      </p:sp>
      <p:cxnSp>
        <p:nvCxnSpPr>
          <p:cNvPr id="15" name="カギ線コネクタ 14"/>
          <p:cNvCxnSpPr/>
          <p:nvPr/>
        </p:nvCxnSpPr>
        <p:spPr>
          <a:xfrm flipV="1">
            <a:off x="3786298" y="1692959"/>
            <a:ext cx="778235" cy="459420"/>
          </a:xfrm>
          <a:prstGeom prst="bentConnector3">
            <a:avLst>
              <a:gd name="adj1" fmla="val 50000"/>
            </a:avLst>
          </a:prstGeom>
          <a:ln w="25400">
            <a:solidFill>
              <a:srgbClr val="FF0000"/>
            </a:solidFill>
            <a:tailEnd type="arrow"/>
          </a:ln>
        </p:spPr>
        <p:style>
          <a:lnRef idx="1">
            <a:schemeClr val="accent1"/>
          </a:lnRef>
          <a:fillRef idx="0">
            <a:schemeClr val="accent1"/>
          </a:fillRef>
          <a:effectRef idx="0">
            <a:schemeClr val="accent1"/>
          </a:effectRef>
          <a:fontRef idx="minor">
            <a:schemeClr val="tx1"/>
          </a:fontRef>
        </p:style>
      </p:cxnSp>
      <p:pic>
        <p:nvPicPr>
          <p:cNvPr id="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89945" y="4941168"/>
            <a:ext cx="3210447" cy="14592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918520" y="3573016"/>
            <a:ext cx="3181872" cy="1240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7" name="Picture 2"/>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81993" y="786430"/>
            <a:ext cx="794704" cy="12256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8" name="テキスト ボックス 17"/>
          <p:cNvSpPr txBox="1"/>
          <p:nvPr/>
        </p:nvSpPr>
        <p:spPr>
          <a:xfrm>
            <a:off x="1599891" y="934875"/>
            <a:ext cx="2436785" cy="830997"/>
          </a:xfrm>
          <a:prstGeom prst="rect">
            <a:avLst/>
          </a:prstGeom>
          <a:solidFill>
            <a:schemeClr val="bg1"/>
          </a:solidFill>
        </p:spPr>
        <p:txBody>
          <a:bodyPr wrap="square" rtlCol="0">
            <a:spAutoFit/>
          </a:bodyPr>
          <a:lstStyle/>
          <a:p>
            <a:r>
              <a:rPr kumimoji="1" lang="ja-JP" altLang="en-US" sz="1600" b="1" dirty="0" smtClean="0">
                <a:latin typeface="Meiryo UI" panose="020B0604030504040204" pitchFamily="50" charset="-128"/>
                <a:ea typeface="Meiryo UI" panose="020B0604030504040204" pitchFamily="50" charset="-128"/>
              </a:rPr>
              <a:t>ベスト美容液・ブースター</a:t>
            </a:r>
            <a:endParaRPr kumimoji="1" lang="en-US" altLang="ja-JP" sz="1600" b="1" dirty="0" smtClean="0">
              <a:latin typeface="Meiryo UI" panose="020B0604030504040204" pitchFamily="50" charset="-128"/>
              <a:ea typeface="Meiryo UI" panose="020B0604030504040204" pitchFamily="50" charset="-128"/>
            </a:endParaRPr>
          </a:p>
          <a:p>
            <a:r>
              <a:rPr lang="ja-JP" altLang="en-US" sz="1600" b="1" dirty="0">
                <a:latin typeface="Meiryo UI" panose="020B0604030504040204" pitchFamily="50" charset="-128"/>
                <a:ea typeface="Meiryo UI" panose="020B0604030504040204" pitchFamily="50" charset="-128"/>
              </a:rPr>
              <a:t>第</a:t>
            </a:r>
            <a:r>
              <a:rPr lang="en-US" altLang="ja-JP" sz="1600" b="1" dirty="0">
                <a:latin typeface="Meiryo UI" panose="020B0604030504040204" pitchFamily="50" charset="-128"/>
                <a:ea typeface="Meiryo UI" panose="020B0604030504040204" pitchFamily="50" charset="-128"/>
              </a:rPr>
              <a:t>1</a:t>
            </a:r>
            <a:r>
              <a:rPr lang="ja-JP" altLang="en-US" sz="1600" b="1" dirty="0" smtClean="0">
                <a:latin typeface="Meiryo UI" panose="020B0604030504040204" pitchFamily="50" charset="-128"/>
                <a:ea typeface="Meiryo UI" panose="020B0604030504040204" pitchFamily="50" charset="-128"/>
              </a:rPr>
              <a:t>位</a:t>
            </a:r>
            <a:endParaRPr lang="en-US" altLang="ja-JP" sz="1600" b="1" dirty="0" smtClean="0">
              <a:latin typeface="Meiryo UI" panose="020B0604030504040204" pitchFamily="50" charset="-128"/>
              <a:ea typeface="Meiryo UI" panose="020B0604030504040204" pitchFamily="50" charset="-128"/>
            </a:endParaRPr>
          </a:p>
          <a:p>
            <a:endParaRPr lang="en-US" altLang="ja-JP" sz="1600" b="1" dirty="0" smtClean="0">
              <a:latin typeface="Meiryo UI" panose="020B0604030504040204" pitchFamily="50" charset="-128"/>
              <a:ea typeface="Meiryo UI" panose="020B0604030504040204" pitchFamily="50" charset="-128"/>
            </a:endParaRPr>
          </a:p>
        </p:txBody>
      </p:sp>
      <p:pic>
        <p:nvPicPr>
          <p:cNvPr id="19" name="Picture 3"/>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1092869" y="2289016"/>
            <a:ext cx="1014044" cy="7675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1674760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kumimoji="1" sz="1400" dirty="0" smtClean="0">
            <a:latin typeface="Meiryo UI" panose="020B0604030504040204" pitchFamily="50" charset="-128"/>
            <a:ea typeface="Meiryo UI" panose="020B0604030504040204" pitchFamily="50" charset="-128"/>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otalTime>199</TotalTime>
  <Words>247</Words>
  <Application>Microsoft Office PowerPoint</Application>
  <PresentationFormat>画面に合わせる (4:3)</PresentationFormat>
  <Paragraphs>32</Paragraphs>
  <Slides>3</Slides>
  <Notes>0</Notes>
  <HiddenSlides>0</HiddenSlides>
  <MMClips>0</MMClips>
  <ScaleCrop>false</ScaleCrop>
  <HeadingPairs>
    <vt:vector size="4" baseType="variant">
      <vt:variant>
        <vt:lpstr>テーマ</vt:lpstr>
      </vt:variant>
      <vt:variant>
        <vt:i4>1</vt:i4>
      </vt:variant>
      <vt:variant>
        <vt:lpstr>スライド タイトル</vt:lpstr>
      </vt:variant>
      <vt:variant>
        <vt:i4>3</vt:i4>
      </vt:variant>
    </vt:vector>
  </HeadingPairs>
  <TitlesOfParts>
    <vt:vector size="4" baseType="lpstr">
      <vt:lpstr>Office ​​テーマ</vt:lpstr>
      <vt:lpstr>PowerPoint プレゼンテーション</vt:lpstr>
      <vt:lpstr>PowerPoint プレゼンテーション</vt:lpstr>
      <vt:lpstr>PowerPoint プレゼンテーション</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山口 由香利</dc:creator>
  <cp:lastModifiedBy>istyle</cp:lastModifiedBy>
  <cp:revision>12</cp:revision>
  <dcterms:created xsi:type="dcterms:W3CDTF">2015-12-01T08:42:03Z</dcterms:created>
  <dcterms:modified xsi:type="dcterms:W3CDTF">2016-06-02T04:45:04Z</dcterms:modified>
</cp:coreProperties>
</file>