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0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61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5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035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1007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482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33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564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09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33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5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D6171-5A05-4629-B95D-ED61048CD975}" type="datetimeFigureOut">
              <a:rPr kumimoji="1" lang="ja-JP" altLang="en-US" smtClean="0"/>
              <a:t>2014/3/13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61EC5-2304-4041-9B57-D966493F4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973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611560" y="620688"/>
            <a:ext cx="1512168" cy="360040"/>
          </a:xfrm>
          <a:prstGeom prst="round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入稿素材</a:t>
            </a:r>
            <a:endParaRPr kumimoji="1" lang="ja-JP" altLang="en-US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1560" y="1196752"/>
            <a:ext cx="813690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&lt;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静止画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&gt;</a:t>
            </a:r>
          </a:p>
          <a:p>
            <a:endParaRPr lang="en-US" altLang="ja-JP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解像度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	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　      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1920 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x 1080</a:t>
            </a: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アスペクト比　　      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 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: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</a:p>
          <a:p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ファイル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形式　　　　　　　　　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JPEG</a:t>
            </a:r>
            <a:endParaRPr lang="en-US" altLang="ja-JP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ファイル容量　                    　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1MB</a:t>
            </a:r>
            <a:endParaRPr lang="en-US" altLang="ja-JP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endParaRPr lang="en-US" altLang="ja-JP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&lt;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動画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&gt;</a:t>
            </a:r>
          </a:p>
          <a:p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		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	</a:t>
            </a:r>
            <a:endParaRPr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尺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秒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	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                             15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秒</a:t>
            </a:r>
            <a:endParaRPr lang="en-US" altLang="ja-JP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ファイル形式　　       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WMV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９（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Windows Media Video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形式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）</a:t>
            </a:r>
            <a:endParaRPr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解像度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	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              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1920×1080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ピクセル</a:t>
            </a: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アスペクト比             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 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: 9</a:t>
            </a: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ビットレート             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CBR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(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固定ビットレート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 8Mbps</a:t>
            </a: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フレームレート          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29.97fps/30fps</a:t>
            </a:r>
            <a:endParaRPr lang="en-US" altLang="ja-JP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エンコード方法          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パスエンコード</a:t>
            </a: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エンコーディングレート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	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8Mbps</a:t>
            </a: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音声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ファイル	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WMA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Windows Media Audio V9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）</a:t>
            </a:r>
            <a:endParaRPr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                                            ※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動画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ファイルに付加した状態で搬入</a:t>
            </a: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音声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ビットレート	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　　　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160Kbps</a:t>
            </a:r>
          </a:p>
          <a:p>
            <a:endParaRPr lang="en-US" altLang="ja-JP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無音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エリア	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                              コンテンツ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の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先頭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0.5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秒、最後</a:t>
            </a:r>
            <a:r>
              <a:rPr lang="en-US" altLang="ja-JP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0.5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秒は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無音</a:t>
            </a:r>
            <a:endParaRPr lang="ja-JP" altLang="en-US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ファイル</a:t>
            </a:r>
            <a:r>
              <a:rPr lang="ja-JP" altLang="en-US" sz="14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容量	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              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50MB</a:t>
            </a:r>
            <a:endParaRPr lang="en-US" altLang="ja-JP" sz="1400" b="1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446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画面に合わせる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作成者1</dc:creator>
  <cp:lastModifiedBy>作成者1</cp:lastModifiedBy>
  <cp:revision>1</cp:revision>
  <dcterms:created xsi:type="dcterms:W3CDTF">2014-03-13T03:08:21Z</dcterms:created>
  <dcterms:modified xsi:type="dcterms:W3CDTF">2014-03-13T03:09:13Z</dcterms:modified>
</cp:coreProperties>
</file>