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83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145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21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611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63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48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85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71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42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0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985C9-56EB-400E-89B2-B091578B2FF9}" type="datetimeFigureOut">
              <a:rPr kumimoji="1" lang="ja-JP" altLang="en-US" smtClean="0"/>
              <a:t>2013/7/30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E7B67-5867-4276-9B30-3FC51FA1A3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70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42" y="1412776"/>
            <a:ext cx="56578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線コネクタ 11"/>
          <p:cNvCxnSpPr/>
          <p:nvPr/>
        </p:nvCxnSpPr>
        <p:spPr>
          <a:xfrm>
            <a:off x="2445990" y="1641050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4462214" y="1641050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6478438" y="1641050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6694462" y="1768478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/>
          <p:nvPr/>
        </p:nvCxnSpPr>
        <p:spPr>
          <a:xfrm flipV="1">
            <a:off x="1907704" y="2060848"/>
            <a:ext cx="144016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 flipV="1">
            <a:off x="1907704" y="2132856"/>
            <a:ext cx="345638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1907704" y="2492896"/>
            <a:ext cx="936104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1907704" y="2132856"/>
            <a:ext cx="525658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1446039" y="1412776"/>
            <a:ext cx="461665" cy="3384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dirty="0" smtClean="0"/>
              <a:t>それぞれ、文字をもっと大きく。</a:t>
            </a:r>
            <a:endParaRPr kumimoji="1" lang="ja-JP" altLang="en-US" dirty="0"/>
          </a:p>
        </p:txBody>
      </p:sp>
      <p:cxnSp>
        <p:nvCxnSpPr>
          <p:cNvPr id="23" name="直線矢印コネクタ 22"/>
          <p:cNvCxnSpPr/>
          <p:nvPr/>
        </p:nvCxnSpPr>
        <p:spPr>
          <a:xfrm flipV="1">
            <a:off x="4535996" y="3645024"/>
            <a:ext cx="97210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491880" y="551723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・ロゴ正式なものに差し替え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・王冠マークや</a:t>
            </a:r>
            <a:r>
              <a:rPr kumimoji="1" lang="en-US" altLang="ja-JP" dirty="0" smtClean="0"/>
              <a:t>Ranking</a:t>
            </a:r>
            <a:r>
              <a:rPr kumimoji="1" lang="ja-JP" altLang="en-US" dirty="0" smtClean="0"/>
              <a:t>など入れる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27784" y="12687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トル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439727" y="12687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トル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766470" y="12687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トル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188530" y="145668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トル</a:t>
            </a:r>
            <a:endParaRPr kumimoji="1" lang="ja-JP" altLang="en-US" dirty="0"/>
          </a:p>
        </p:txBody>
      </p:sp>
      <p:sp>
        <p:nvSpPr>
          <p:cNvPr id="3" name="円/楕円 2"/>
          <p:cNvSpPr/>
          <p:nvPr/>
        </p:nvSpPr>
        <p:spPr>
          <a:xfrm>
            <a:off x="2123728" y="4005064"/>
            <a:ext cx="2315999" cy="6120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4113467" y="4005064"/>
            <a:ext cx="2315999" cy="6120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6030530" y="4005064"/>
            <a:ext cx="2315999" cy="6120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22054" y="461317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rgbClr val="FF0000"/>
                </a:solidFill>
              </a:rPr>
              <a:t>フッターではなく</a:t>
            </a:r>
            <a:r>
              <a:rPr lang="ja-JP" altLang="en-US" b="1" dirty="0" smtClean="0">
                <a:solidFill>
                  <a:srgbClr val="FF0000"/>
                </a:solidFill>
              </a:rPr>
              <a:t>ヘッダーに入れる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710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 亮</dc:creator>
  <cp:lastModifiedBy>石井 亮</cp:lastModifiedBy>
  <cp:revision>2</cp:revision>
  <dcterms:created xsi:type="dcterms:W3CDTF">2013-07-29T00:58:30Z</dcterms:created>
  <dcterms:modified xsi:type="dcterms:W3CDTF">2013-07-30T11:18:50Z</dcterms:modified>
</cp:coreProperties>
</file>