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7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5C58-E4BE-440D-A1F6-EF3FB9733664}" type="datetimeFigureOut">
              <a:rPr kumimoji="1" lang="ja-JP" altLang="en-US" smtClean="0"/>
              <a:t>2013/9/24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69AD0-5BA0-4BE5-8E91-7F899EE01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8338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5C58-E4BE-440D-A1F6-EF3FB9733664}" type="datetimeFigureOut">
              <a:rPr kumimoji="1" lang="ja-JP" altLang="en-US" smtClean="0"/>
              <a:t>2013/9/24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69AD0-5BA0-4BE5-8E91-7F899EE01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018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5C58-E4BE-440D-A1F6-EF3FB9733664}" type="datetimeFigureOut">
              <a:rPr kumimoji="1" lang="ja-JP" altLang="en-US" smtClean="0"/>
              <a:t>2013/9/24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69AD0-5BA0-4BE5-8E91-7F899EE01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8812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5C58-E4BE-440D-A1F6-EF3FB9733664}" type="datetimeFigureOut">
              <a:rPr kumimoji="1" lang="ja-JP" altLang="en-US" smtClean="0"/>
              <a:t>2013/9/24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69AD0-5BA0-4BE5-8E91-7F899EE01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086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5C58-E4BE-440D-A1F6-EF3FB9733664}" type="datetimeFigureOut">
              <a:rPr kumimoji="1" lang="ja-JP" altLang="en-US" smtClean="0"/>
              <a:t>2013/9/24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69AD0-5BA0-4BE5-8E91-7F899EE01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2327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5C58-E4BE-440D-A1F6-EF3FB9733664}" type="datetimeFigureOut">
              <a:rPr kumimoji="1" lang="ja-JP" altLang="en-US" smtClean="0"/>
              <a:t>2013/9/24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69AD0-5BA0-4BE5-8E91-7F899EE01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8057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5C58-E4BE-440D-A1F6-EF3FB9733664}" type="datetimeFigureOut">
              <a:rPr kumimoji="1" lang="ja-JP" altLang="en-US" smtClean="0"/>
              <a:t>2013/9/24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69AD0-5BA0-4BE5-8E91-7F899EE01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6817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5C58-E4BE-440D-A1F6-EF3FB9733664}" type="datetimeFigureOut">
              <a:rPr kumimoji="1" lang="ja-JP" altLang="en-US" smtClean="0"/>
              <a:t>2013/9/24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69AD0-5BA0-4BE5-8E91-7F899EE01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7200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5C58-E4BE-440D-A1F6-EF3FB9733664}" type="datetimeFigureOut">
              <a:rPr kumimoji="1" lang="ja-JP" altLang="en-US" smtClean="0"/>
              <a:t>2013/9/24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69AD0-5BA0-4BE5-8E91-7F899EE01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7855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5C58-E4BE-440D-A1F6-EF3FB9733664}" type="datetimeFigureOut">
              <a:rPr kumimoji="1" lang="ja-JP" altLang="en-US" smtClean="0"/>
              <a:t>2013/9/24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69AD0-5BA0-4BE5-8E91-7F899EE01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267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45C58-E4BE-440D-A1F6-EF3FB9733664}" type="datetimeFigureOut">
              <a:rPr kumimoji="1" lang="ja-JP" altLang="en-US" smtClean="0"/>
              <a:t>2013/9/24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69AD0-5BA0-4BE5-8E91-7F899EE01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1386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45C58-E4BE-440D-A1F6-EF3FB9733664}" type="datetimeFigureOut">
              <a:rPr kumimoji="1" lang="ja-JP" altLang="en-US" smtClean="0"/>
              <a:t>2013/9/24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69AD0-5BA0-4BE5-8E91-7F899EE01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2830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katsumatam\Desktop\米肌\2013-09-24_15115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925" y="3949183"/>
            <a:ext cx="1468166" cy="259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katsumatam\Desktop\米肌\2013-09-24_15120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749" y="3938728"/>
            <a:ext cx="1447868" cy="2604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katsumatam\Desktop\米肌\2013-09-24_15101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10" y="323655"/>
            <a:ext cx="1468166" cy="261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katsumatam\Desktop\米肌\2013-09-24_15103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751" y="385332"/>
            <a:ext cx="1474932" cy="261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katsumatam\Desktop\米肌\2013-09-24_15110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178" y="388746"/>
            <a:ext cx="1461400" cy="261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katsumatam\Desktop\米肌\2013-09-24_15112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655" y="3949183"/>
            <a:ext cx="1468166" cy="2604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katsumatam\Desktop\米肌\2013-09-24_150819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078" y="323003"/>
            <a:ext cx="1478129" cy="2618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線吹き出し 1 (枠付き) 3"/>
          <p:cNvSpPr/>
          <p:nvPr/>
        </p:nvSpPr>
        <p:spPr>
          <a:xfrm>
            <a:off x="7329617" y="5251588"/>
            <a:ext cx="1921323" cy="652687"/>
          </a:xfrm>
          <a:prstGeom prst="borderCallout1">
            <a:avLst>
              <a:gd name="adj1" fmla="val 16526"/>
              <a:gd name="adj2" fmla="val 2243"/>
              <a:gd name="adj3" fmla="val 85815"/>
              <a:gd name="adj4" fmla="val -443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クレンジングと</a:t>
            </a:r>
            <a:endParaRPr lang="en-US" altLang="ja-JP" sz="1200" dirty="0" smtClean="0"/>
          </a:p>
          <a:p>
            <a:pPr algn="ctr"/>
            <a:r>
              <a:rPr kumimoji="1" lang="en-US" altLang="ja-JP" sz="1200" dirty="0" smtClean="0"/>
              <a:t>BB</a:t>
            </a:r>
            <a:r>
              <a:rPr kumimoji="1" lang="ja-JP" altLang="en-US" sz="1200" dirty="0" smtClean="0"/>
              <a:t>クリーム画像切り抜きを追加</a:t>
            </a:r>
            <a:endParaRPr kumimoji="1" lang="ja-JP" altLang="en-US" sz="1200" dirty="0"/>
          </a:p>
        </p:txBody>
      </p:sp>
      <p:sp>
        <p:nvSpPr>
          <p:cNvPr id="16" name="線吹き出し 1 (枠付き) 15"/>
          <p:cNvSpPr/>
          <p:nvPr/>
        </p:nvSpPr>
        <p:spPr>
          <a:xfrm>
            <a:off x="6366516" y="1743140"/>
            <a:ext cx="1921323" cy="652687"/>
          </a:xfrm>
          <a:prstGeom prst="borderCallout1">
            <a:avLst>
              <a:gd name="adj1" fmla="val 16526"/>
              <a:gd name="adj2" fmla="val 2243"/>
              <a:gd name="adj3" fmla="val -172143"/>
              <a:gd name="adj4" fmla="val -149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プロダクト画像</a:t>
            </a:r>
            <a:endParaRPr lang="en-US" altLang="ja-JP" sz="1200" dirty="0" smtClean="0"/>
          </a:p>
          <a:p>
            <a:pPr algn="ctr"/>
            <a:r>
              <a:rPr lang="ja-JP" altLang="en-US" sz="1200" dirty="0" smtClean="0"/>
              <a:t>商品名追加</a:t>
            </a:r>
            <a:endParaRPr lang="en-US" altLang="ja-JP" sz="1200" dirty="0" smtClean="0"/>
          </a:p>
        </p:txBody>
      </p:sp>
      <p:sp>
        <p:nvSpPr>
          <p:cNvPr id="6" name="円/楕円 5"/>
          <p:cNvSpPr/>
          <p:nvPr/>
        </p:nvSpPr>
        <p:spPr>
          <a:xfrm>
            <a:off x="5881749" y="503675"/>
            <a:ext cx="400441" cy="4950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8109161" y="529948"/>
            <a:ext cx="400441" cy="4950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" name="直線コネクタ 7"/>
          <p:cNvCxnSpPr/>
          <p:nvPr/>
        </p:nvCxnSpPr>
        <p:spPr>
          <a:xfrm flipH="1">
            <a:off x="6957265" y="646639"/>
            <a:ext cx="1422153" cy="1047895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線吹き出し 1 (枠付き) 21"/>
          <p:cNvSpPr/>
          <p:nvPr/>
        </p:nvSpPr>
        <p:spPr>
          <a:xfrm>
            <a:off x="1458819" y="3130203"/>
            <a:ext cx="1921323" cy="652687"/>
          </a:xfrm>
          <a:prstGeom prst="borderCallout1">
            <a:avLst>
              <a:gd name="adj1" fmla="val 16526"/>
              <a:gd name="adj2" fmla="val 2243"/>
              <a:gd name="adj3" fmla="val -189933"/>
              <a:gd name="adj4" fmla="val -224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背景がさみしい気がします。</a:t>
            </a:r>
            <a:endParaRPr lang="en-US" altLang="ja-JP" sz="1200" dirty="0" smtClean="0"/>
          </a:p>
          <a:p>
            <a:pPr algn="ctr"/>
            <a:r>
              <a:rPr lang="ja-JP" altLang="en-US" sz="1200" dirty="0" smtClean="0"/>
              <a:t>水がうねってる画像を</a:t>
            </a:r>
            <a:endParaRPr lang="en-US" altLang="ja-JP" sz="1200" dirty="0" smtClean="0"/>
          </a:p>
          <a:p>
            <a:pPr algn="ctr"/>
            <a:r>
              <a:rPr lang="ja-JP" altLang="en-US" sz="1200" dirty="0" smtClean="0"/>
              <a:t>追加できますか？</a:t>
            </a:r>
            <a:endParaRPr lang="en-US" altLang="ja-JP" sz="1200" dirty="0" smtClean="0"/>
          </a:p>
        </p:txBody>
      </p:sp>
      <p:cxnSp>
        <p:nvCxnSpPr>
          <p:cNvPr id="23" name="直線コネクタ 22"/>
          <p:cNvCxnSpPr/>
          <p:nvPr/>
        </p:nvCxnSpPr>
        <p:spPr>
          <a:xfrm flipH="1">
            <a:off x="1855934" y="2069484"/>
            <a:ext cx="1524208" cy="1196881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線吹き出し 1 (枠付き) 24"/>
          <p:cNvSpPr/>
          <p:nvPr/>
        </p:nvSpPr>
        <p:spPr>
          <a:xfrm>
            <a:off x="161510" y="3134877"/>
            <a:ext cx="1125126" cy="652687"/>
          </a:xfrm>
          <a:prstGeom prst="borderCallout1">
            <a:avLst>
              <a:gd name="adj1" fmla="val 16526"/>
              <a:gd name="adj2" fmla="val 2243"/>
              <a:gd name="adj3" fmla="val -56507"/>
              <a:gd name="adj4" fmla="val 717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【</a:t>
            </a:r>
            <a:r>
              <a:rPr kumimoji="1" lang="ja-JP" altLang="en-US" sz="1200" dirty="0" smtClean="0"/>
              <a:t>期間限定</a:t>
            </a:r>
            <a:r>
              <a:rPr kumimoji="1" lang="en-US" altLang="ja-JP" sz="1200" dirty="0" smtClean="0"/>
              <a:t>】</a:t>
            </a:r>
            <a:r>
              <a:rPr kumimoji="1" lang="ja-JP" altLang="en-US" sz="1200" dirty="0" smtClean="0"/>
              <a:t>を</a:t>
            </a:r>
            <a:endParaRPr kumimoji="1" lang="en-US" altLang="ja-JP" sz="1200" dirty="0" smtClean="0"/>
          </a:p>
          <a:p>
            <a:pPr algn="ctr"/>
            <a:r>
              <a:rPr lang="ja-JP" altLang="en-US" sz="1200" dirty="0" smtClean="0"/>
              <a:t>目立つように、</a:t>
            </a:r>
            <a:endParaRPr lang="en-US" altLang="ja-JP" sz="1200" dirty="0" smtClean="0"/>
          </a:p>
          <a:p>
            <a:pPr algn="ctr"/>
            <a:r>
              <a:rPr kumimoji="1" lang="ja-JP" altLang="en-US" sz="1200" dirty="0" smtClean="0"/>
              <a:t>ピンクなどに</a:t>
            </a:r>
            <a:endParaRPr kumimoji="1" lang="ja-JP" altLang="en-US" sz="1200" dirty="0"/>
          </a:p>
        </p:txBody>
      </p:sp>
      <p:sp>
        <p:nvSpPr>
          <p:cNvPr id="26" name="線吹き出し 1 (枠付き) 25"/>
          <p:cNvSpPr/>
          <p:nvPr/>
        </p:nvSpPr>
        <p:spPr>
          <a:xfrm>
            <a:off x="3556644" y="3130202"/>
            <a:ext cx="1125126" cy="652687"/>
          </a:xfrm>
          <a:prstGeom prst="borderCallout1">
            <a:avLst>
              <a:gd name="adj1" fmla="val 16526"/>
              <a:gd name="adj2" fmla="val 2243"/>
              <a:gd name="adj3" fmla="val -58731"/>
              <a:gd name="adj4" fmla="val 85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【</a:t>
            </a:r>
            <a:r>
              <a:rPr kumimoji="1" lang="ja-JP" altLang="en-US" sz="1200" dirty="0" smtClean="0"/>
              <a:t>期間限定</a:t>
            </a:r>
            <a:r>
              <a:rPr kumimoji="1" lang="en-US" altLang="ja-JP" sz="1200" dirty="0" smtClean="0"/>
              <a:t>】</a:t>
            </a:r>
            <a:r>
              <a:rPr kumimoji="1" lang="ja-JP" altLang="en-US" sz="1200" dirty="0" smtClean="0"/>
              <a:t>を</a:t>
            </a:r>
            <a:endParaRPr kumimoji="1" lang="en-US" altLang="ja-JP" sz="1200" dirty="0" smtClean="0"/>
          </a:p>
          <a:p>
            <a:pPr algn="ctr"/>
            <a:r>
              <a:rPr lang="ja-JP" altLang="en-US" sz="1200" dirty="0" smtClean="0"/>
              <a:t>目立つように、</a:t>
            </a:r>
            <a:endParaRPr lang="en-US" altLang="ja-JP" sz="1200" dirty="0" smtClean="0"/>
          </a:p>
          <a:p>
            <a:pPr algn="ctr"/>
            <a:r>
              <a:rPr kumimoji="1" lang="ja-JP" altLang="en-US" sz="1200" dirty="0" smtClean="0"/>
              <a:t>ピンクなどに</a:t>
            </a:r>
            <a:endParaRPr kumimoji="1" lang="ja-JP" altLang="en-US" sz="1200" dirty="0"/>
          </a:p>
        </p:txBody>
      </p:sp>
      <p:sp>
        <p:nvSpPr>
          <p:cNvPr id="27" name="線吹き出し 1 (枠付き) 26"/>
          <p:cNvSpPr/>
          <p:nvPr/>
        </p:nvSpPr>
        <p:spPr>
          <a:xfrm>
            <a:off x="5079790" y="3134877"/>
            <a:ext cx="1125126" cy="652687"/>
          </a:xfrm>
          <a:prstGeom prst="borderCallout1">
            <a:avLst>
              <a:gd name="adj1" fmla="val 16526"/>
              <a:gd name="adj2" fmla="val 2243"/>
              <a:gd name="adj3" fmla="val -47612"/>
              <a:gd name="adj4" fmla="val 704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【</a:t>
            </a:r>
            <a:r>
              <a:rPr kumimoji="1" lang="ja-JP" altLang="en-US" sz="1200" dirty="0" smtClean="0"/>
              <a:t>期間限定</a:t>
            </a:r>
            <a:r>
              <a:rPr kumimoji="1" lang="en-US" altLang="ja-JP" sz="1200" dirty="0" smtClean="0"/>
              <a:t>】</a:t>
            </a:r>
            <a:r>
              <a:rPr kumimoji="1" lang="ja-JP" altLang="en-US" sz="1200" dirty="0" smtClean="0"/>
              <a:t>を</a:t>
            </a:r>
            <a:endParaRPr kumimoji="1" lang="en-US" altLang="ja-JP" sz="1200" dirty="0" smtClean="0"/>
          </a:p>
          <a:p>
            <a:pPr algn="ctr"/>
            <a:r>
              <a:rPr lang="ja-JP" altLang="en-US" sz="1200" dirty="0" smtClean="0"/>
              <a:t>目立つように、</a:t>
            </a:r>
            <a:endParaRPr lang="en-US" altLang="ja-JP" sz="1200" dirty="0" smtClean="0"/>
          </a:p>
          <a:p>
            <a:pPr algn="ctr"/>
            <a:r>
              <a:rPr kumimoji="1" lang="ja-JP" altLang="en-US" sz="1200" dirty="0" smtClean="0"/>
              <a:t>ピンクなどに</a:t>
            </a:r>
            <a:endParaRPr kumimoji="1" lang="ja-JP" altLang="en-US" sz="1200" dirty="0"/>
          </a:p>
        </p:txBody>
      </p:sp>
      <p:sp>
        <p:nvSpPr>
          <p:cNvPr id="30" name="線吹き出し 1 (枠付き) 29"/>
          <p:cNvSpPr/>
          <p:nvPr/>
        </p:nvSpPr>
        <p:spPr>
          <a:xfrm>
            <a:off x="7184255" y="3134877"/>
            <a:ext cx="1125126" cy="652687"/>
          </a:xfrm>
          <a:prstGeom prst="borderCallout1">
            <a:avLst>
              <a:gd name="adj1" fmla="val 16526"/>
              <a:gd name="adj2" fmla="val 2243"/>
              <a:gd name="adj3" fmla="val -47612"/>
              <a:gd name="adj4" fmla="val 704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【</a:t>
            </a:r>
            <a:r>
              <a:rPr kumimoji="1" lang="ja-JP" altLang="en-US" sz="1200" dirty="0" smtClean="0"/>
              <a:t>期間限定</a:t>
            </a:r>
            <a:r>
              <a:rPr kumimoji="1" lang="en-US" altLang="ja-JP" sz="1200" dirty="0" smtClean="0"/>
              <a:t>】</a:t>
            </a:r>
            <a:r>
              <a:rPr kumimoji="1" lang="ja-JP" altLang="en-US" sz="1200" dirty="0" smtClean="0"/>
              <a:t>を</a:t>
            </a:r>
            <a:endParaRPr kumimoji="1" lang="en-US" altLang="ja-JP" sz="1200" dirty="0" smtClean="0"/>
          </a:p>
          <a:p>
            <a:pPr algn="ctr"/>
            <a:r>
              <a:rPr lang="ja-JP" altLang="en-US" sz="1200" dirty="0" smtClean="0"/>
              <a:t>目立つように、</a:t>
            </a:r>
            <a:endParaRPr lang="en-US" altLang="ja-JP" sz="1200" dirty="0" smtClean="0"/>
          </a:p>
          <a:p>
            <a:pPr algn="ctr"/>
            <a:r>
              <a:rPr kumimoji="1" lang="ja-JP" altLang="en-US" sz="1200" dirty="0" smtClean="0"/>
              <a:t>ピンクなどに</a:t>
            </a:r>
            <a:endParaRPr kumimoji="1" lang="ja-JP" altLang="en-US" sz="1200" dirty="0"/>
          </a:p>
        </p:txBody>
      </p:sp>
      <p:sp>
        <p:nvSpPr>
          <p:cNvPr id="31" name="線吹き出し 1 (枠付き) 30"/>
          <p:cNvSpPr/>
          <p:nvPr/>
        </p:nvSpPr>
        <p:spPr>
          <a:xfrm>
            <a:off x="161510" y="5251588"/>
            <a:ext cx="1125126" cy="652687"/>
          </a:xfrm>
          <a:prstGeom prst="borderCallout1">
            <a:avLst>
              <a:gd name="adj1" fmla="val 47659"/>
              <a:gd name="adj2" fmla="val 96414"/>
              <a:gd name="adj3" fmla="val 161423"/>
              <a:gd name="adj4" fmla="val 1775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 smtClean="0"/>
              <a:t>【</a:t>
            </a:r>
            <a:r>
              <a:rPr kumimoji="1" lang="ja-JP" altLang="en-US" sz="1200" dirty="0" smtClean="0"/>
              <a:t>期間限定</a:t>
            </a:r>
            <a:r>
              <a:rPr kumimoji="1" lang="en-US" altLang="ja-JP" sz="1200" dirty="0" smtClean="0"/>
              <a:t>】</a:t>
            </a:r>
            <a:r>
              <a:rPr kumimoji="1" lang="ja-JP" altLang="en-US" sz="1200" dirty="0" smtClean="0"/>
              <a:t>を</a:t>
            </a:r>
            <a:endParaRPr kumimoji="1" lang="en-US" altLang="ja-JP" sz="1200" dirty="0" smtClean="0"/>
          </a:p>
          <a:p>
            <a:pPr algn="ctr"/>
            <a:r>
              <a:rPr lang="ja-JP" altLang="en-US" sz="1200" dirty="0" smtClean="0"/>
              <a:t>目立つように、</a:t>
            </a:r>
            <a:endParaRPr lang="en-US" altLang="ja-JP" sz="1200" dirty="0" smtClean="0"/>
          </a:p>
          <a:p>
            <a:pPr algn="ctr"/>
            <a:r>
              <a:rPr kumimoji="1" lang="ja-JP" altLang="en-US" sz="1200" dirty="0" smtClean="0"/>
              <a:t>ピンクなどに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978346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89</Words>
  <Application>Microsoft Office PowerPoint</Application>
  <PresentationFormat>画面に合わせる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作成者1</dc:creator>
  <cp:lastModifiedBy>作成者1</cp:lastModifiedBy>
  <cp:revision>3</cp:revision>
  <dcterms:created xsi:type="dcterms:W3CDTF">2013-09-24T06:08:26Z</dcterms:created>
  <dcterms:modified xsi:type="dcterms:W3CDTF">2013-09-24T06:29:31Z</dcterms:modified>
</cp:coreProperties>
</file>