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7" r:id="rId5"/>
    <p:sldId id="258" r:id="rId6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FFCC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241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2937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66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913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7555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204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21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1867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507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126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002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D45BA2-36B5-4C7A-87DD-571AF51EF808}" type="datetimeFigureOut">
              <a:rPr kumimoji="1" lang="ja-JP" altLang="en-US" smtClean="0"/>
              <a:t>2013/10/2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E605D-1C6F-4B6D-9816-EA9EC0B7948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785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atsumatam\Desktop\★\2013-10-01_211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515" y="462389"/>
            <a:ext cx="2909784" cy="513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正方形/長方形 7"/>
          <p:cNvSpPr/>
          <p:nvPr/>
        </p:nvSpPr>
        <p:spPr>
          <a:xfrm>
            <a:off x="1466655" y="545892"/>
            <a:ext cx="1530170" cy="249945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10" name="直線矢印コネクタ 9"/>
          <p:cNvCxnSpPr/>
          <p:nvPr/>
        </p:nvCxnSpPr>
        <p:spPr>
          <a:xfrm>
            <a:off x="3066920" y="720433"/>
            <a:ext cx="0" cy="8082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線吹き出し 1 (枠付き) 14"/>
          <p:cNvSpPr/>
          <p:nvPr/>
        </p:nvSpPr>
        <p:spPr>
          <a:xfrm>
            <a:off x="3581890" y="711936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-5523"/>
              <a:gd name="adj4" fmla="val -373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</a:rPr>
              <a:t>もう少し↓</a:t>
            </a:r>
            <a:r>
              <a:rPr lang="ja-JP" altLang="en-US" sz="1200" dirty="0" smtClean="0">
                <a:solidFill>
                  <a:srgbClr val="FF0000"/>
                </a:solidFill>
              </a:rPr>
              <a:t>に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ずらす</a:t>
            </a:r>
            <a:r>
              <a:rPr lang="ja-JP" altLang="en-US" sz="1200" dirty="0">
                <a:solidFill>
                  <a:srgbClr val="FF0000"/>
                </a:solidFill>
              </a:rPr>
              <a:t>ことできま</a:t>
            </a:r>
            <a:r>
              <a:rPr lang="ja-JP" altLang="en-US" sz="1200" dirty="0" smtClean="0">
                <a:solidFill>
                  <a:srgbClr val="FF0000"/>
                </a:solidFill>
              </a:rPr>
              <a:t>すか？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en-US" altLang="ja-JP" sz="1200" dirty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ココ　の空間のあき具合が気になります・・・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27" name="直線矢印コネクタ 26"/>
          <p:cNvCxnSpPr/>
          <p:nvPr/>
        </p:nvCxnSpPr>
        <p:spPr>
          <a:xfrm>
            <a:off x="1405746" y="720433"/>
            <a:ext cx="0" cy="8082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H="1" flipV="1">
            <a:off x="2414347" y="1456095"/>
            <a:ext cx="1305145" cy="72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2" descr="C:\Users\katsumatam\Desktop\★\2013-10-01_2110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095" y="495407"/>
            <a:ext cx="2909784" cy="513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katsumatam\Desktop\★\2013-10-01_2148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281" y="1145180"/>
            <a:ext cx="1315964" cy="351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katsumatam\Desktop\★\2013-10-01_2151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019" y="749021"/>
            <a:ext cx="1518381" cy="80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katsumatam\Desktop\★\2013-10-01_21553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92329"/>
            <a:ext cx="1550861" cy="103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6" descr="C:\Users\katsumatam\Desktop\★\2013-10-01_2156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322" y="1590401"/>
            <a:ext cx="1838265" cy="4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katsumatam\Desktop\★\2013-10-01_21494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766" y="1963297"/>
            <a:ext cx="1739654" cy="13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正方形/長方形 40"/>
          <p:cNvSpPr/>
          <p:nvPr/>
        </p:nvSpPr>
        <p:spPr>
          <a:xfrm>
            <a:off x="847693" y="4959170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2" name="線吹き出し 1 (枠付き) 41"/>
          <p:cNvSpPr/>
          <p:nvPr/>
        </p:nvSpPr>
        <p:spPr>
          <a:xfrm>
            <a:off x="3066919" y="5286230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-5523"/>
              <a:gd name="adj4" fmla="val -373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通販限定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44" name="正方形/長方形 43"/>
          <p:cNvSpPr/>
          <p:nvPr/>
        </p:nvSpPr>
        <p:spPr>
          <a:xfrm>
            <a:off x="6296704" y="4958826"/>
            <a:ext cx="495056" cy="3600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 dirty="0" smtClean="0">
                <a:solidFill>
                  <a:srgbClr val="FF99CC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通販</a:t>
            </a:r>
            <a:endParaRPr kumimoji="1" lang="ja-JP" altLang="en-US" sz="1600" b="1" dirty="0">
              <a:solidFill>
                <a:srgbClr val="FF99CC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sp>
        <p:nvSpPr>
          <p:cNvPr id="23" name="円/楕円 22"/>
          <p:cNvSpPr/>
          <p:nvPr/>
        </p:nvSpPr>
        <p:spPr>
          <a:xfrm>
            <a:off x="0" y="888874"/>
            <a:ext cx="1612778" cy="389027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線吹き出し 1 (枠付き) 45"/>
          <p:cNvSpPr/>
          <p:nvPr/>
        </p:nvSpPr>
        <p:spPr>
          <a:xfrm>
            <a:off x="3219318" y="3378981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-2338"/>
              <a:gd name="adj4" fmla="val -1038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</a:rPr>
              <a:t>もう</a:t>
            </a:r>
            <a:r>
              <a:rPr lang="ja-JP" altLang="en-US" sz="1200" dirty="0" smtClean="0">
                <a:solidFill>
                  <a:srgbClr val="FF0000"/>
                </a:solidFill>
              </a:rPr>
              <a:t>少し大きく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pic>
        <p:nvPicPr>
          <p:cNvPr id="1040" name="Picture 16" descr="C:\Users\katsumatam\Desktop\★\2013-10-01_2156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91" y="533817"/>
            <a:ext cx="1838265" cy="4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正方形/長方形 23"/>
          <p:cNvSpPr/>
          <p:nvPr/>
        </p:nvSpPr>
        <p:spPr>
          <a:xfrm>
            <a:off x="116505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/>
        </p:nvSpPr>
        <p:spPr>
          <a:xfrm>
            <a:off x="5396356" y="83503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r>
              <a:rPr kumimoji="1" lang="ja-JP" altLang="en-US" dirty="0" smtClean="0"/>
              <a:t>枚目　修正後イメージ</a:t>
            </a:r>
            <a:endParaRPr kumimoji="1" lang="ja-JP" altLang="en-US" dirty="0"/>
          </a:p>
        </p:txBody>
      </p:sp>
      <p:sp>
        <p:nvSpPr>
          <p:cNvPr id="25" name="右矢印 24"/>
          <p:cNvSpPr/>
          <p:nvPr/>
        </p:nvSpPr>
        <p:spPr>
          <a:xfrm>
            <a:off x="3994360" y="2483895"/>
            <a:ext cx="1401996" cy="547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143860" y="4779150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線吹き出し 1 (枠付き) 27"/>
          <p:cNvSpPr/>
          <p:nvPr/>
        </p:nvSpPr>
        <p:spPr>
          <a:xfrm>
            <a:off x="1006647" y="5814266"/>
            <a:ext cx="1550085" cy="838878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背景をミントグリーンに戻していただけますか？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6100189" y="5111569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正方形/長方形 30"/>
          <p:cNvSpPr/>
          <p:nvPr/>
        </p:nvSpPr>
        <p:spPr>
          <a:xfrm>
            <a:off x="5396356" y="4931549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2" name="線吹き出し 1 (枠付き) 31"/>
          <p:cNvSpPr/>
          <p:nvPr/>
        </p:nvSpPr>
        <p:spPr>
          <a:xfrm>
            <a:off x="6259143" y="5966665"/>
            <a:ext cx="1550085" cy="838878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背景をミントグリーンに戻していただけますか？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494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katsumatam\Desktop\★\2013-10-01_2110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25" y="405397"/>
            <a:ext cx="2869740" cy="513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グループ化 5"/>
          <p:cNvGrpSpPr/>
          <p:nvPr/>
        </p:nvGrpSpPr>
        <p:grpSpPr>
          <a:xfrm>
            <a:off x="1289022" y="1987483"/>
            <a:ext cx="1196963" cy="1164330"/>
            <a:chOff x="3193710" y="1133745"/>
            <a:chExt cx="765085" cy="810090"/>
          </a:xfrm>
        </p:grpSpPr>
        <p:sp>
          <p:nvSpPr>
            <p:cNvPr id="4" name="円/楕円 3"/>
            <p:cNvSpPr/>
            <p:nvPr/>
          </p:nvSpPr>
          <p:spPr>
            <a:xfrm>
              <a:off x="3193710" y="1133745"/>
              <a:ext cx="765085" cy="810090"/>
            </a:xfrm>
            <a:prstGeom prst="ellipse">
              <a:avLst/>
            </a:prstGeom>
            <a:solidFill>
              <a:srgbClr val="FF9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3261811" y="1176400"/>
              <a:ext cx="666986" cy="72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抜群の</a:t>
              </a:r>
              <a:endParaRPr kumimoji="1"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  <a:p>
              <a:pPr algn="ctr"/>
              <a:r>
                <a:rPr kumimoji="1"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浸透力</a:t>
              </a:r>
              <a:endParaRPr kumimoji="1"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</p:grpSp>
      <p:grpSp>
        <p:nvGrpSpPr>
          <p:cNvPr id="7" name="グループ化 6"/>
          <p:cNvGrpSpPr/>
          <p:nvPr/>
        </p:nvGrpSpPr>
        <p:grpSpPr>
          <a:xfrm>
            <a:off x="1887306" y="2927847"/>
            <a:ext cx="1196963" cy="1164330"/>
            <a:chOff x="3544499" y="1726293"/>
            <a:chExt cx="667461" cy="667592"/>
          </a:xfrm>
        </p:grpSpPr>
        <p:sp>
          <p:nvSpPr>
            <p:cNvPr id="17" name="円/楕円 16"/>
            <p:cNvSpPr/>
            <p:nvPr/>
          </p:nvSpPr>
          <p:spPr>
            <a:xfrm>
              <a:off x="3544499" y="1726293"/>
              <a:ext cx="667461" cy="667592"/>
            </a:xfrm>
            <a:prstGeom prst="ellipse">
              <a:avLst/>
            </a:prstGeom>
            <a:solidFill>
              <a:srgbClr val="FFC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3587289" y="1726293"/>
              <a:ext cx="581879" cy="5934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ハリ</a:t>
              </a:r>
              <a:endParaRPr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  <a:p>
              <a:pPr algn="ctr"/>
              <a:r>
                <a:rPr kumimoji="1"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弾力感</a:t>
              </a:r>
              <a:endParaRPr kumimoji="1"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</p:grpSp>
      <p:sp>
        <p:nvSpPr>
          <p:cNvPr id="16" name="円/楕円 15"/>
          <p:cNvSpPr/>
          <p:nvPr/>
        </p:nvSpPr>
        <p:spPr>
          <a:xfrm>
            <a:off x="0" y="888874"/>
            <a:ext cx="1612778" cy="3890276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線吹き出し 1 (枠付き) 18"/>
          <p:cNvSpPr/>
          <p:nvPr/>
        </p:nvSpPr>
        <p:spPr>
          <a:xfrm>
            <a:off x="3219318" y="3378981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-2338"/>
              <a:gd name="adj4" fmla="val -1038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</a:rPr>
              <a:t>もう</a:t>
            </a:r>
            <a:r>
              <a:rPr lang="ja-JP" altLang="en-US" sz="1200" dirty="0" smtClean="0">
                <a:solidFill>
                  <a:srgbClr val="FF0000"/>
                </a:solidFill>
              </a:rPr>
              <a:t>少し大きく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21" name="線吹き出し 1 (枠付き) 20"/>
          <p:cNvSpPr/>
          <p:nvPr/>
        </p:nvSpPr>
        <p:spPr>
          <a:xfrm>
            <a:off x="3581890" y="711936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-5523"/>
              <a:gd name="adj4" fmla="val -373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rgbClr val="FF0000"/>
                </a:solidFill>
              </a:rPr>
              <a:t>もう少し↓</a:t>
            </a:r>
            <a:r>
              <a:rPr lang="ja-JP" altLang="en-US" sz="1200" dirty="0" smtClean="0">
                <a:solidFill>
                  <a:srgbClr val="FF0000"/>
                </a:solidFill>
              </a:rPr>
              <a:t>に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ずらす</a:t>
            </a:r>
            <a:r>
              <a:rPr lang="ja-JP" altLang="en-US" sz="1200" dirty="0">
                <a:solidFill>
                  <a:srgbClr val="FF0000"/>
                </a:solidFill>
              </a:rPr>
              <a:t>ことできま</a:t>
            </a:r>
            <a:r>
              <a:rPr lang="ja-JP" altLang="en-US" sz="1200" dirty="0" smtClean="0">
                <a:solidFill>
                  <a:srgbClr val="FF0000"/>
                </a:solidFill>
              </a:rPr>
              <a:t>すか？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en-US" altLang="ja-JP" sz="1200" dirty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ココ　の空間のあき具合が気になります・・・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22" name="直線矢印コネクタ 21"/>
          <p:cNvCxnSpPr/>
          <p:nvPr/>
        </p:nvCxnSpPr>
        <p:spPr>
          <a:xfrm>
            <a:off x="3066920" y="720433"/>
            <a:ext cx="0" cy="8082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/>
          <p:cNvCxnSpPr/>
          <p:nvPr/>
        </p:nvCxnSpPr>
        <p:spPr>
          <a:xfrm>
            <a:off x="1405746" y="720433"/>
            <a:ext cx="0" cy="808232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/>
          <p:cNvCxnSpPr/>
          <p:nvPr/>
        </p:nvCxnSpPr>
        <p:spPr>
          <a:xfrm flipH="1" flipV="1">
            <a:off x="2414347" y="1456095"/>
            <a:ext cx="1305145" cy="72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1466655" y="545893"/>
            <a:ext cx="1530170" cy="818384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6" name="Picture 2" descr="C:\Users\katsumatam\Desktop\★\2013-10-01_2110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095" y="450402"/>
            <a:ext cx="2909784" cy="513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C:\Users\katsumatam\Desktop\★\2013-10-01_2148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281" y="1100175"/>
            <a:ext cx="1315964" cy="351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3" descr="C:\Users\katsumatam\Desktop\★\2013-10-01_21513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4019" y="704016"/>
            <a:ext cx="1518381" cy="80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6" descr="C:\Users\katsumatam\Desktop\★\2013-10-01_2156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322" y="1545396"/>
            <a:ext cx="1838265" cy="4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正方形/長方形 32"/>
          <p:cNvSpPr/>
          <p:nvPr/>
        </p:nvSpPr>
        <p:spPr>
          <a:xfrm>
            <a:off x="6296704" y="4913821"/>
            <a:ext cx="495056" cy="3600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600" b="1" dirty="0" smtClean="0">
                <a:solidFill>
                  <a:srgbClr val="FF99CC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通販</a:t>
            </a:r>
            <a:endParaRPr kumimoji="1" lang="ja-JP" altLang="en-US" sz="1600" b="1" dirty="0">
              <a:solidFill>
                <a:srgbClr val="FF99CC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34" name="Picture 16" descr="C:\Users\katsumatam\Desktop\★\2013-10-01_2156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91" y="488812"/>
            <a:ext cx="1838265" cy="47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正方形/長方形 34"/>
          <p:cNvSpPr/>
          <p:nvPr/>
        </p:nvSpPr>
        <p:spPr>
          <a:xfrm>
            <a:off x="847693" y="4959170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6" name="線吹き出し 1 (枠付き) 35"/>
          <p:cNvSpPr/>
          <p:nvPr/>
        </p:nvSpPr>
        <p:spPr>
          <a:xfrm>
            <a:off x="3066919" y="5286230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-5523"/>
              <a:gd name="adj4" fmla="val -373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通販限定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grpSp>
        <p:nvGrpSpPr>
          <p:cNvPr id="43" name="グループ化 42"/>
          <p:cNvGrpSpPr/>
          <p:nvPr/>
        </p:nvGrpSpPr>
        <p:grpSpPr>
          <a:xfrm>
            <a:off x="6512168" y="2060019"/>
            <a:ext cx="1196963" cy="1164330"/>
            <a:chOff x="3193710" y="1133745"/>
            <a:chExt cx="765085" cy="810090"/>
          </a:xfrm>
        </p:grpSpPr>
        <p:sp>
          <p:nvSpPr>
            <p:cNvPr id="44" name="円/楕円 43"/>
            <p:cNvSpPr/>
            <p:nvPr/>
          </p:nvSpPr>
          <p:spPr>
            <a:xfrm>
              <a:off x="3193710" y="1133745"/>
              <a:ext cx="765085" cy="810090"/>
            </a:xfrm>
            <a:prstGeom prst="ellipse">
              <a:avLst/>
            </a:prstGeom>
            <a:solidFill>
              <a:srgbClr val="FF99C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3261811" y="1176400"/>
              <a:ext cx="666986" cy="72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抜群の</a:t>
              </a:r>
              <a:endParaRPr kumimoji="1"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  <a:p>
              <a:pPr algn="ctr"/>
              <a:r>
                <a:rPr kumimoji="1"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浸透力</a:t>
              </a:r>
              <a:endParaRPr kumimoji="1"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</p:grpSp>
      <p:grpSp>
        <p:nvGrpSpPr>
          <p:cNvPr id="46" name="グループ化 45"/>
          <p:cNvGrpSpPr/>
          <p:nvPr/>
        </p:nvGrpSpPr>
        <p:grpSpPr>
          <a:xfrm>
            <a:off x="7110452" y="2949578"/>
            <a:ext cx="1196963" cy="1164330"/>
            <a:chOff x="3544499" y="1726293"/>
            <a:chExt cx="667461" cy="667592"/>
          </a:xfrm>
        </p:grpSpPr>
        <p:sp>
          <p:nvSpPr>
            <p:cNvPr id="47" name="円/楕円 46"/>
            <p:cNvSpPr/>
            <p:nvPr/>
          </p:nvSpPr>
          <p:spPr>
            <a:xfrm>
              <a:off x="3544499" y="1726293"/>
              <a:ext cx="667461" cy="667592"/>
            </a:xfrm>
            <a:prstGeom prst="ellipse">
              <a:avLst/>
            </a:prstGeom>
            <a:solidFill>
              <a:srgbClr val="FFCC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3587289" y="1726293"/>
              <a:ext cx="581879" cy="5934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ハリ</a:t>
              </a:r>
              <a:endParaRPr lang="en-US" altLang="ja-JP" b="1" dirty="0" smtClean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  <a:p>
              <a:pPr algn="ctr"/>
              <a:r>
                <a:rPr kumimoji="1" lang="ja-JP" altLang="en-US" b="1" dirty="0" smtClean="0">
                  <a:latin typeface="ＭＳ Ｐ明朝" panose="02020600040205080304" pitchFamily="18" charset="-128"/>
                  <a:ea typeface="ＭＳ Ｐ明朝" panose="02020600040205080304" pitchFamily="18" charset="-128"/>
                </a:rPr>
                <a:t>弾力感</a:t>
              </a:r>
              <a:endParaRPr kumimoji="1" lang="ja-JP" altLang="en-US" b="1" dirty="0">
                <a:latin typeface="ＭＳ Ｐ明朝" panose="02020600040205080304" pitchFamily="18" charset="-128"/>
                <a:ea typeface="ＭＳ Ｐ明朝" panose="02020600040205080304" pitchFamily="18" charset="-128"/>
              </a:endParaRPr>
            </a:p>
          </p:txBody>
        </p:sp>
      </p:grpSp>
      <p:pic>
        <p:nvPicPr>
          <p:cNvPr id="30" name="Picture 15" descr="C:\Users\katsumatam\Desktop\★\2013-10-01_215538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847324"/>
            <a:ext cx="1550861" cy="103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atsumatam\Desktop\★\2013-10-01_22075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77" y="1755967"/>
            <a:ext cx="1577533" cy="260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正方形/長方形 48"/>
          <p:cNvSpPr/>
          <p:nvPr/>
        </p:nvSpPr>
        <p:spPr>
          <a:xfrm>
            <a:off x="116505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2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sp>
        <p:nvSpPr>
          <p:cNvPr id="50" name="正方形/長方形 49"/>
          <p:cNvSpPr/>
          <p:nvPr/>
        </p:nvSpPr>
        <p:spPr>
          <a:xfrm>
            <a:off x="5549224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2</a:t>
            </a:r>
            <a:r>
              <a:rPr kumimoji="1" lang="ja-JP" altLang="en-US" dirty="0" smtClean="0"/>
              <a:t>枚目　修正後イメージ</a:t>
            </a:r>
            <a:endParaRPr kumimoji="1" lang="ja-JP" altLang="en-US" dirty="0"/>
          </a:p>
        </p:txBody>
      </p:sp>
      <p:sp>
        <p:nvSpPr>
          <p:cNvPr id="51" name="右矢印 50"/>
          <p:cNvSpPr/>
          <p:nvPr/>
        </p:nvSpPr>
        <p:spPr>
          <a:xfrm>
            <a:off x="3994360" y="2483895"/>
            <a:ext cx="1401996" cy="547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/>
        </p:nvSpPr>
        <p:spPr>
          <a:xfrm>
            <a:off x="847693" y="4959170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8" name="正方形/長方形 37"/>
          <p:cNvSpPr/>
          <p:nvPr/>
        </p:nvSpPr>
        <p:spPr>
          <a:xfrm>
            <a:off x="143860" y="4779150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線吹き出し 1 (枠付き) 38"/>
          <p:cNvSpPr/>
          <p:nvPr/>
        </p:nvSpPr>
        <p:spPr>
          <a:xfrm>
            <a:off x="1006647" y="5814266"/>
            <a:ext cx="1550085" cy="838878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背景をミントグリーンに戻していただけますか？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6100189" y="5044062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1" name="正方形/長方形 40"/>
          <p:cNvSpPr/>
          <p:nvPr/>
        </p:nvSpPr>
        <p:spPr>
          <a:xfrm>
            <a:off x="5396356" y="4864042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2" name="線吹き出し 1 (枠付き) 41"/>
          <p:cNvSpPr/>
          <p:nvPr/>
        </p:nvSpPr>
        <p:spPr>
          <a:xfrm>
            <a:off x="6259143" y="5899158"/>
            <a:ext cx="1550085" cy="838878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背景をミントグリーンに戻していただけますか？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6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 descr="C:\Users\katsumatam\Desktop\★\2013-10-01_211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2" y="534144"/>
            <a:ext cx="3161713" cy="5643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6" descr="C:\Users\katsumatam\Desktop\★\2013-10-01_2111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010" y="534144"/>
            <a:ext cx="3206036" cy="571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正方形/長方形 37"/>
          <p:cNvSpPr/>
          <p:nvPr/>
        </p:nvSpPr>
        <p:spPr>
          <a:xfrm>
            <a:off x="822471" y="5527472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9" name="線吹き出し 1 (枠付き) 38"/>
          <p:cNvSpPr/>
          <p:nvPr/>
        </p:nvSpPr>
        <p:spPr>
          <a:xfrm>
            <a:off x="3066919" y="5494492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17837"/>
              <a:gd name="adj4" fmla="val -505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通販限定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5427095" y="5499852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1" name="線吹き出し 1 (枠付き) 40"/>
          <p:cNvSpPr/>
          <p:nvPr/>
        </p:nvSpPr>
        <p:spPr>
          <a:xfrm>
            <a:off x="7407315" y="5527472"/>
            <a:ext cx="1550085" cy="1366913"/>
          </a:xfrm>
          <a:prstGeom prst="borderCallout1">
            <a:avLst>
              <a:gd name="adj1" fmla="val 23539"/>
              <a:gd name="adj2" fmla="val 1031"/>
              <a:gd name="adj3" fmla="val 17837"/>
              <a:gd name="adj4" fmla="val -505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通販限定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116505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3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4599843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4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847693" y="5639984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143860" y="5459964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線吹き出し 1 (枠付き) 11"/>
          <p:cNvSpPr/>
          <p:nvPr/>
        </p:nvSpPr>
        <p:spPr>
          <a:xfrm>
            <a:off x="1006647" y="6495080"/>
            <a:ext cx="1550085" cy="838878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背景をミントグリーンに戻していただけますか？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365843" y="5639984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4" name="正方形/長方形 13"/>
          <p:cNvSpPr/>
          <p:nvPr/>
        </p:nvSpPr>
        <p:spPr>
          <a:xfrm>
            <a:off x="4662010" y="5459964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線吹き出し 1 (枠付き) 14"/>
          <p:cNvSpPr/>
          <p:nvPr/>
        </p:nvSpPr>
        <p:spPr>
          <a:xfrm>
            <a:off x="5524797" y="6495080"/>
            <a:ext cx="1550085" cy="838878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背景をミントグリーンに戻していただけますか？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720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katsumatam\Desktop\★\2013-10-01_2112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583495"/>
            <a:ext cx="3150350" cy="5592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1092502" y="5470442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1" name="線吹き出し 1 (枠付き) 20"/>
          <p:cNvSpPr/>
          <p:nvPr/>
        </p:nvSpPr>
        <p:spPr>
          <a:xfrm>
            <a:off x="3336951" y="5437463"/>
            <a:ext cx="1209960" cy="738626"/>
          </a:xfrm>
          <a:prstGeom prst="borderCallout1">
            <a:avLst>
              <a:gd name="adj1" fmla="val 23539"/>
              <a:gd name="adj2" fmla="val 1031"/>
              <a:gd name="adj3" fmla="val 6047"/>
              <a:gd name="adj4" fmla="val -5612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通販限定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641573" y="4070132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線吹き出し 1 (枠付き) 22"/>
          <p:cNvSpPr/>
          <p:nvPr/>
        </p:nvSpPr>
        <p:spPr>
          <a:xfrm>
            <a:off x="2996825" y="3203974"/>
            <a:ext cx="1550085" cy="630071"/>
          </a:xfrm>
          <a:prstGeom prst="borderCallout1">
            <a:avLst>
              <a:gd name="adj1" fmla="val 23539"/>
              <a:gd name="adj2" fmla="val 1031"/>
              <a:gd name="adj3" fmla="val 135320"/>
              <a:gd name="adj4" fmla="val -1586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文字幅つめず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正体にしてください。</a:t>
            </a:r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1785507" y="1571770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線吹き出し 1 (枠付き) 24"/>
          <p:cNvSpPr/>
          <p:nvPr/>
        </p:nvSpPr>
        <p:spPr>
          <a:xfrm>
            <a:off x="3266626" y="1837062"/>
            <a:ext cx="1550085" cy="916863"/>
          </a:xfrm>
          <a:prstGeom prst="borderCallout1">
            <a:avLst>
              <a:gd name="adj1" fmla="val 23539"/>
              <a:gd name="adj2" fmla="val 1031"/>
              <a:gd name="adj3" fmla="val 2971"/>
              <a:gd name="adj4" fmla="val -1024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1200" dirty="0" smtClean="0">
                <a:solidFill>
                  <a:srgbClr val="FF0000"/>
                </a:solidFill>
                <a:latin typeface="+mj-ea"/>
                <a:ea typeface="+mj-ea"/>
              </a:rPr>
              <a:t>®</a:t>
            </a:r>
            <a:r>
              <a:rPr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マーク</a:t>
            </a:r>
            <a:endParaRPr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小さめにしてください</a:t>
            </a:r>
            <a:endParaRPr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  <a:latin typeface="+mj-ea"/>
                <a:ea typeface="+mj-ea"/>
              </a:rPr>
              <a:t>（前回のイメージ）</a:t>
            </a:r>
            <a:endParaRPr lang="en-US" altLang="ja-JP" sz="1200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116505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5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pic>
        <p:nvPicPr>
          <p:cNvPr id="27" name="Picture 8" descr="C:\Users\katsumatam\Desktop\★\2013-10-01_2112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093" y="504612"/>
            <a:ext cx="3127847" cy="5546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正方形/長方形 27"/>
          <p:cNvSpPr/>
          <p:nvPr/>
        </p:nvSpPr>
        <p:spPr>
          <a:xfrm>
            <a:off x="5012093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6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sp>
        <p:nvSpPr>
          <p:cNvPr id="29" name="正方形/長方形 28"/>
          <p:cNvSpPr/>
          <p:nvPr/>
        </p:nvSpPr>
        <p:spPr>
          <a:xfrm>
            <a:off x="6127726" y="3181095"/>
            <a:ext cx="954597" cy="65295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線吹き出し 1 (枠付き) 29"/>
          <p:cNvSpPr/>
          <p:nvPr/>
        </p:nvSpPr>
        <p:spPr>
          <a:xfrm>
            <a:off x="7513764" y="1931810"/>
            <a:ext cx="1657398" cy="1402493"/>
          </a:xfrm>
          <a:prstGeom prst="borderCallout1">
            <a:avLst>
              <a:gd name="adj1" fmla="val 23539"/>
              <a:gd name="adj2" fmla="val 1031"/>
              <a:gd name="adj3" fmla="val 84313"/>
              <a:gd name="adj4" fmla="val -6186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サイズ　トルツメ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en-US" altLang="ja-JP" sz="1200" dirty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正：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基礎アイテムのミニセットをプレゼント！</a:t>
            </a:r>
            <a:endParaRPr lang="en-US" altLang="ja-JP" sz="1200" dirty="0" smtClean="0">
              <a:solidFill>
                <a:srgbClr val="FF0000"/>
              </a:solidFill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205344" y="5499230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正方形/長方形 14"/>
          <p:cNvSpPr/>
          <p:nvPr/>
        </p:nvSpPr>
        <p:spPr>
          <a:xfrm>
            <a:off x="4977045" y="5251702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線吹き出し 1 (枠付き) 15"/>
          <p:cNvSpPr/>
          <p:nvPr/>
        </p:nvSpPr>
        <p:spPr>
          <a:xfrm>
            <a:off x="1364298" y="6354326"/>
            <a:ext cx="1550085" cy="1305144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ja-JP" altLang="en-US" sz="1200" dirty="0" smtClean="0">
                <a:solidFill>
                  <a:srgbClr val="FF0000"/>
                </a:solidFill>
              </a:rPr>
              <a:t>背景を白抜き。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pPr algn="r"/>
            <a:r>
              <a:rPr lang="ja-JP" altLang="en-US" sz="1200" dirty="0" smtClean="0">
                <a:solidFill>
                  <a:srgbClr val="FF0000"/>
                </a:solidFill>
              </a:rPr>
              <a:t>アットコスメストアロゴはミングリーン。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pPr algn="r"/>
            <a:r>
              <a:rPr lang="ja-JP" altLang="en-US" sz="1200" dirty="0" smtClean="0">
                <a:solidFill>
                  <a:srgbClr val="FF0000"/>
                </a:solidFill>
              </a:rPr>
              <a:t>「今」部分をミントグリーン。それ以外は黒でお願いいたします。</a:t>
            </a:r>
            <a:endParaRPr lang="en-US" altLang="ja-JP" sz="1200" dirty="0" smtClean="0">
              <a:solidFill>
                <a:srgbClr val="FF00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822471" y="5527472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正方形/長方形 17"/>
          <p:cNvSpPr/>
          <p:nvPr/>
        </p:nvSpPr>
        <p:spPr>
          <a:xfrm>
            <a:off x="847693" y="5639984"/>
            <a:ext cx="153017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143860" y="5459964"/>
            <a:ext cx="3075457" cy="855095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線吹き出し 1 (枠付き) 30"/>
          <p:cNvSpPr/>
          <p:nvPr/>
        </p:nvSpPr>
        <p:spPr>
          <a:xfrm>
            <a:off x="6784746" y="6363091"/>
            <a:ext cx="1550085" cy="494909"/>
          </a:xfrm>
          <a:prstGeom prst="borderCallout1">
            <a:avLst>
              <a:gd name="adj1" fmla="val 23539"/>
              <a:gd name="adj2" fmla="val 1031"/>
              <a:gd name="adj3" fmla="val -15080"/>
              <a:gd name="adj4" fmla="val -2990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ja-JP" altLang="en-US" sz="1200" dirty="0" smtClean="0">
                <a:solidFill>
                  <a:srgbClr val="FF0000"/>
                </a:solidFill>
              </a:rPr>
              <a:t>以降は、紺のままで。</a:t>
            </a:r>
            <a:endParaRPr lang="en-US" altLang="ja-JP" sz="12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679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katsumatam\Desktop\★\2013-10-01_2112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02" y="998730"/>
            <a:ext cx="2925325" cy="522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正方形/長方形 19"/>
          <p:cNvSpPr/>
          <p:nvPr/>
        </p:nvSpPr>
        <p:spPr>
          <a:xfrm>
            <a:off x="161510" y="0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7</a:t>
            </a:r>
            <a:r>
              <a:rPr kumimoji="1" lang="ja-JP" altLang="en-US" dirty="0" smtClean="0"/>
              <a:t>枚目　修正点</a:t>
            </a:r>
            <a:endParaRPr kumimoji="1" lang="ja-JP" altLang="en-US" dirty="0"/>
          </a:p>
        </p:txBody>
      </p:sp>
      <p:sp>
        <p:nvSpPr>
          <p:cNvPr id="25" name="正方形/長方形 24"/>
          <p:cNvSpPr/>
          <p:nvPr/>
        </p:nvSpPr>
        <p:spPr>
          <a:xfrm>
            <a:off x="468422" y="2843935"/>
            <a:ext cx="2725585" cy="36741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6" name="線吹き出し 1 (枠付き) 25"/>
          <p:cNvSpPr/>
          <p:nvPr/>
        </p:nvSpPr>
        <p:spPr>
          <a:xfrm>
            <a:off x="3671900" y="1627029"/>
            <a:ext cx="1550085" cy="2433812"/>
          </a:xfrm>
          <a:prstGeom prst="borderCallout1">
            <a:avLst>
              <a:gd name="adj1" fmla="val 23539"/>
              <a:gd name="adj2" fmla="val 1031"/>
              <a:gd name="adj3" fmla="val 73664"/>
              <a:gd name="adj4" fmla="val -589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文字センタリング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en-US" altLang="ja-JP" sz="1200" dirty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文字幅をつめず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正体にしてください。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もうすこし↓に。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r>
              <a:rPr lang="ja-JP" altLang="en-US" sz="1200" dirty="0" smtClean="0">
                <a:solidFill>
                  <a:srgbClr val="FF0000"/>
                </a:solidFill>
              </a:rPr>
              <a:t>ココ　の空間のあき具合が気になります・・・</a:t>
            </a:r>
          </a:p>
          <a:p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ja-JP" altLang="en-US" sz="1200" dirty="0">
              <a:solidFill>
                <a:srgbClr val="FF0000"/>
              </a:solidFill>
            </a:endParaRPr>
          </a:p>
        </p:txBody>
      </p:sp>
      <p:sp>
        <p:nvSpPr>
          <p:cNvPr id="27" name="円/楕円 26"/>
          <p:cNvSpPr/>
          <p:nvPr/>
        </p:nvSpPr>
        <p:spPr>
          <a:xfrm>
            <a:off x="236372" y="3211346"/>
            <a:ext cx="3255508" cy="87167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直線矢印コネクタ 27"/>
          <p:cNvCxnSpPr/>
          <p:nvPr/>
        </p:nvCxnSpPr>
        <p:spPr>
          <a:xfrm flipH="1">
            <a:off x="2636785" y="3017792"/>
            <a:ext cx="1082708" cy="6293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/>
          <p:cNvCxnSpPr/>
          <p:nvPr/>
        </p:nvCxnSpPr>
        <p:spPr>
          <a:xfrm flipV="1">
            <a:off x="3491880" y="4296100"/>
            <a:ext cx="0" cy="1013025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正方形/長方形 29"/>
          <p:cNvSpPr/>
          <p:nvPr/>
        </p:nvSpPr>
        <p:spPr>
          <a:xfrm>
            <a:off x="236372" y="4112394"/>
            <a:ext cx="3137655" cy="1196731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1" name="線吹き出し 1 (枠付き) 30"/>
          <p:cNvSpPr/>
          <p:nvPr/>
        </p:nvSpPr>
        <p:spPr>
          <a:xfrm>
            <a:off x="3896925" y="4557645"/>
            <a:ext cx="1550085" cy="1653905"/>
          </a:xfrm>
          <a:prstGeom prst="borderCallout1">
            <a:avLst>
              <a:gd name="adj1" fmla="val 23539"/>
              <a:gd name="adj2" fmla="val 1031"/>
              <a:gd name="adj3" fmla="val 40316"/>
              <a:gd name="adj4" fmla="val -6174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 smtClean="0">
                <a:solidFill>
                  <a:srgbClr val="FF0000"/>
                </a:solidFill>
              </a:rPr>
              <a:t>もうすこし上に。</a:t>
            </a:r>
            <a:endParaRPr lang="en-US" altLang="ja-JP" sz="1200" dirty="0" smtClean="0">
              <a:solidFill>
                <a:srgbClr val="FF0000"/>
              </a:solidFill>
            </a:endParaRPr>
          </a:p>
          <a:p>
            <a:endParaRPr lang="ja-JP" altLang="en-US" sz="1200" dirty="0">
              <a:solidFill>
                <a:srgbClr val="FF0000"/>
              </a:solidFill>
            </a:endParaRPr>
          </a:p>
        </p:txBody>
      </p:sp>
      <p:pic>
        <p:nvPicPr>
          <p:cNvPr id="32" name="Picture 3" descr="C:\Users\katsumatam\Desktop\★\2013-10-01_2112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18" y="984376"/>
            <a:ext cx="2925325" cy="522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正方形/長方形 32"/>
          <p:cNvSpPr/>
          <p:nvPr/>
        </p:nvSpPr>
        <p:spPr>
          <a:xfrm>
            <a:off x="5721230" y="2927442"/>
            <a:ext cx="2811210" cy="810090"/>
          </a:xfrm>
          <a:prstGeom prst="rect">
            <a:avLst/>
          </a:prstGeom>
          <a:solidFill>
            <a:schemeClr val="bg1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80"/>
              </a:lnSpc>
            </a:pPr>
            <a:r>
              <a:rPr kumimoji="1" lang="ja-JP" altLang="en-US" sz="1400" dirty="0" smtClean="0">
                <a:solidFill>
                  <a:schemeClr val="tx2"/>
                </a:solidFill>
                <a:latin typeface="ＭＳ Ｐ明朝" panose="02020600040205080304" pitchFamily="18" charset="-128"/>
                <a:ea typeface="ＭＳ Ｐ明朝" panose="02020600040205080304" pitchFamily="18" charset="-128"/>
              </a:rPr>
              <a:t>お米と発酵のチカラで自ら潤う肌へ</a:t>
            </a:r>
            <a:endParaRPr kumimoji="1" lang="ja-JP" altLang="en-US" sz="1400" dirty="0">
              <a:solidFill>
                <a:schemeClr val="tx2"/>
              </a:solidFill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</p:txBody>
      </p:sp>
      <p:pic>
        <p:nvPicPr>
          <p:cNvPr id="3074" name="Picture 2" descr="C:\Users\katsumatam\Desktop\★\2013-10-01_22305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258" y="3962850"/>
            <a:ext cx="2896833" cy="12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正方形/長方形 38"/>
          <p:cNvSpPr/>
          <p:nvPr/>
        </p:nvSpPr>
        <p:spPr>
          <a:xfrm>
            <a:off x="5598065" y="35251"/>
            <a:ext cx="3330370" cy="46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7</a:t>
            </a:r>
            <a:r>
              <a:rPr kumimoji="1" lang="ja-JP" altLang="en-US" dirty="0" smtClean="0"/>
              <a:t>枚目　修正イメージ</a:t>
            </a:r>
            <a:endParaRPr kumimoji="1" lang="ja-JP" altLang="en-US" dirty="0"/>
          </a:p>
        </p:txBody>
      </p:sp>
      <p:sp>
        <p:nvSpPr>
          <p:cNvPr id="40" name="右矢印 39"/>
          <p:cNvSpPr/>
          <p:nvPr/>
        </p:nvSpPr>
        <p:spPr>
          <a:xfrm>
            <a:off x="3970969" y="1006691"/>
            <a:ext cx="1401996" cy="5479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6679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199</Words>
  <Application>Microsoft Office PowerPoint</Application>
  <PresentationFormat>画面に合わせる (4:3)</PresentationFormat>
  <Paragraphs>63</Paragraphs>
  <Slides>5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6" baseType="lpstr">
      <vt:lpstr>Office ​​テーマ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作成者1</dc:creator>
  <cp:lastModifiedBy>istyle</cp:lastModifiedBy>
  <cp:revision>11</cp:revision>
  <dcterms:created xsi:type="dcterms:W3CDTF">2013-10-01T12:14:07Z</dcterms:created>
  <dcterms:modified xsi:type="dcterms:W3CDTF">2013-10-02T06:55:10Z</dcterms:modified>
</cp:coreProperties>
</file>