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135B-9F07-4700-9603-BAFF54AC38DA}" type="datetimeFigureOut">
              <a:rPr kumimoji="1" lang="ja-JP" altLang="en-US" smtClean="0"/>
              <a:t>2013/11/19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B0A41-8201-4C8C-B6CA-E0B0E1DD4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964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135B-9F07-4700-9603-BAFF54AC38DA}" type="datetimeFigureOut">
              <a:rPr kumimoji="1" lang="ja-JP" altLang="en-US" smtClean="0"/>
              <a:t>2013/11/19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B0A41-8201-4C8C-B6CA-E0B0E1DD4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87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135B-9F07-4700-9603-BAFF54AC38DA}" type="datetimeFigureOut">
              <a:rPr kumimoji="1" lang="ja-JP" altLang="en-US" smtClean="0"/>
              <a:t>2013/11/19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B0A41-8201-4C8C-B6CA-E0B0E1DD4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5055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135B-9F07-4700-9603-BAFF54AC38DA}" type="datetimeFigureOut">
              <a:rPr kumimoji="1" lang="ja-JP" altLang="en-US" smtClean="0"/>
              <a:t>2013/11/19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B0A41-8201-4C8C-B6CA-E0B0E1DD4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321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135B-9F07-4700-9603-BAFF54AC38DA}" type="datetimeFigureOut">
              <a:rPr kumimoji="1" lang="ja-JP" altLang="en-US" smtClean="0"/>
              <a:t>2013/11/19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B0A41-8201-4C8C-B6CA-E0B0E1DD4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912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135B-9F07-4700-9603-BAFF54AC38DA}" type="datetimeFigureOut">
              <a:rPr kumimoji="1" lang="ja-JP" altLang="en-US" smtClean="0"/>
              <a:t>2013/11/19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B0A41-8201-4C8C-B6CA-E0B0E1DD4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9562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135B-9F07-4700-9603-BAFF54AC38DA}" type="datetimeFigureOut">
              <a:rPr kumimoji="1" lang="ja-JP" altLang="en-US" smtClean="0"/>
              <a:t>2013/11/19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B0A41-8201-4C8C-B6CA-E0B0E1DD4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5490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135B-9F07-4700-9603-BAFF54AC38DA}" type="datetimeFigureOut">
              <a:rPr kumimoji="1" lang="ja-JP" altLang="en-US" smtClean="0"/>
              <a:t>2013/11/19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B0A41-8201-4C8C-B6CA-E0B0E1DD4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206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135B-9F07-4700-9603-BAFF54AC38DA}" type="datetimeFigureOut">
              <a:rPr kumimoji="1" lang="ja-JP" altLang="en-US" smtClean="0"/>
              <a:t>2013/11/19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B0A41-8201-4C8C-B6CA-E0B0E1DD4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288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135B-9F07-4700-9603-BAFF54AC38DA}" type="datetimeFigureOut">
              <a:rPr kumimoji="1" lang="ja-JP" altLang="en-US" smtClean="0"/>
              <a:t>2013/11/19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B0A41-8201-4C8C-B6CA-E0B0E1DD4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992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135B-9F07-4700-9603-BAFF54AC38DA}" type="datetimeFigureOut">
              <a:rPr kumimoji="1" lang="ja-JP" altLang="en-US" smtClean="0"/>
              <a:t>2013/11/19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B0A41-8201-4C8C-B6CA-E0B0E1DD4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924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1135B-9F07-4700-9603-BAFF54AC38DA}" type="datetimeFigureOut">
              <a:rPr kumimoji="1" lang="ja-JP" altLang="en-US" smtClean="0"/>
              <a:t>2013/11/19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B0A41-8201-4C8C-B6CA-E0B0E1DD4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01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owershare.ne.jp/project/_review/cosmestore/ayura/131119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323528" y="188640"/>
            <a:ext cx="8568952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dirty="0"/>
              <a:t>①</a:t>
            </a:r>
            <a:r>
              <a:rPr lang="en-US" altLang="ja-JP" dirty="0"/>
              <a:t>WB</a:t>
            </a:r>
            <a:r>
              <a:rPr lang="ja-JP" altLang="ja-JP" dirty="0"/>
              <a:t>ナイトリートバスが夜律風呂</a:t>
            </a:r>
          </a:p>
          <a:p>
            <a:r>
              <a:rPr lang="ja-JP" altLang="ja-JP" dirty="0"/>
              <a:t>　メディテーションバスαが瞑想風呂ですが表記が逆になっています。</a:t>
            </a:r>
          </a:p>
          <a:p>
            <a:r>
              <a:rPr lang="en-US" altLang="ja-JP" dirty="0"/>
              <a:t> </a:t>
            </a:r>
            <a:endParaRPr lang="ja-JP" altLang="ja-JP" dirty="0"/>
          </a:p>
          <a:p>
            <a:r>
              <a:rPr lang="ja-JP" altLang="ja-JP" dirty="0"/>
              <a:t>②</a:t>
            </a:r>
            <a:r>
              <a:rPr lang="en-US" altLang="ja-JP" dirty="0"/>
              <a:t>WB</a:t>
            </a:r>
            <a:r>
              <a:rPr lang="ja-JP" altLang="ja-JP" dirty="0"/>
              <a:t>ナイトリートバス・メディテーションバスαそれぞれのページで</a:t>
            </a:r>
          </a:p>
          <a:p>
            <a:r>
              <a:rPr lang="ja-JP" altLang="ja-JP" dirty="0"/>
              <a:t>　スキンケア入浴剤→スキンケア入浴料</a:t>
            </a:r>
          </a:p>
          <a:p>
            <a:r>
              <a:rPr lang="ja-JP" altLang="ja-JP" dirty="0"/>
              <a:t>　※医薬部外品ではないため入浴料となります。</a:t>
            </a:r>
          </a:p>
          <a:p>
            <a:r>
              <a:rPr lang="en-US" altLang="ja-JP" dirty="0"/>
              <a:t> </a:t>
            </a:r>
            <a:endParaRPr lang="ja-JP" altLang="ja-JP" dirty="0"/>
          </a:p>
          <a:p>
            <a:r>
              <a:rPr lang="ja-JP" altLang="ja-JP" dirty="0"/>
              <a:t>③容量表記</a:t>
            </a:r>
          </a:p>
          <a:p>
            <a:r>
              <a:rPr lang="ja-JP" altLang="ja-JP" dirty="0"/>
              <a:t>　３００ｍｌ→弊社は</a:t>
            </a:r>
            <a:r>
              <a:rPr lang="en-US" altLang="ja-JP" dirty="0"/>
              <a:t>m</a:t>
            </a:r>
            <a:r>
              <a:rPr lang="ja-JP" altLang="ja-JP" dirty="0"/>
              <a:t>Ｌ表記を基本としておりますが</a:t>
            </a:r>
          </a:p>
          <a:p>
            <a:r>
              <a:rPr lang="ja-JP" altLang="ja-JP" dirty="0"/>
              <a:t>　御社横並びの表記であればそちらにあわせていただいて結構です。</a:t>
            </a:r>
          </a:p>
          <a:p>
            <a:r>
              <a:rPr lang="en-US" altLang="ja-JP" dirty="0"/>
              <a:t> </a:t>
            </a:r>
            <a:endParaRPr lang="ja-JP" altLang="ja-JP" dirty="0"/>
          </a:p>
          <a:p>
            <a:r>
              <a:rPr lang="ja-JP" altLang="ja-JP" dirty="0"/>
              <a:t>④限定コフレの品名</a:t>
            </a:r>
          </a:p>
          <a:p>
            <a:r>
              <a:rPr lang="ja-JP" altLang="ja-JP" dirty="0"/>
              <a:t>　・スプリット→スピリット</a:t>
            </a:r>
          </a:p>
          <a:p>
            <a:r>
              <a:rPr lang="ja-JP" altLang="ja-JP" dirty="0"/>
              <a:t>　・アロマジョエル→アロマジュエル</a:t>
            </a:r>
          </a:p>
          <a:p>
            <a:r>
              <a:rPr lang="en-US" altLang="ja-JP" dirty="0"/>
              <a:t> </a:t>
            </a:r>
            <a:endParaRPr lang="ja-JP" altLang="ja-JP" dirty="0"/>
          </a:p>
          <a:p>
            <a:r>
              <a:rPr lang="ja-JP" altLang="ja-JP" dirty="0"/>
              <a:t>⑤限定コフレのセット単品名</a:t>
            </a:r>
          </a:p>
          <a:p>
            <a:r>
              <a:rPr lang="ja-JP" altLang="ja-JP" dirty="0"/>
              <a:t>　・ジョエルオンディフェーザー→ジュエルオンディフューザー</a:t>
            </a:r>
          </a:p>
          <a:p>
            <a:r>
              <a:rPr lang="en-US" altLang="ja-JP" dirty="0"/>
              <a:t> </a:t>
            </a:r>
            <a:endParaRPr lang="ja-JP" altLang="ja-JP" dirty="0"/>
          </a:p>
          <a:p>
            <a:r>
              <a:rPr lang="ja-JP" altLang="ja-JP" dirty="0"/>
              <a:t>⑥限定コフレページ</a:t>
            </a:r>
          </a:p>
          <a:p>
            <a:r>
              <a:rPr lang="ja-JP" altLang="ja-JP" dirty="0"/>
              <a:t>　・【数量限定発売】</a:t>
            </a:r>
          </a:p>
          <a:p>
            <a:r>
              <a:rPr lang="ja-JP" altLang="ja-JP" dirty="0"/>
              <a:t>　を</a:t>
            </a:r>
            <a:r>
              <a:rPr lang="ja-JP" altLang="ja-JP" dirty="0" smtClean="0"/>
              <a:t>追記</a:t>
            </a:r>
            <a:endParaRPr lang="en-US" altLang="ja-JP" dirty="0" smtClean="0"/>
          </a:p>
          <a:p>
            <a:r>
              <a:rPr lang="en-US" altLang="ja-JP" u="sng" dirty="0">
                <a:hlinkClick r:id="rId2"/>
              </a:rPr>
              <a:t>http://www.powershare.ne.jp/project/_review/cosmestore/ayura/131119.html</a:t>
            </a:r>
            <a:endParaRPr lang="ja-JP" altLang="ja-JP" dirty="0"/>
          </a:p>
          <a:p>
            <a:r>
              <a:rPr lang="en-US" altLang="ja-JP" dirty="0"/>
              <a:t>ID : review</a:t>
            </a:r>
            <a:endParaRPr lang="ja-JP" altLang="ja-JP" dirty="0"/>
          </a:p>
          <a:p>
            <a:r>
              <a:rPr lang="ja-JP" altLang="ja-JP" dirty="0"/>
              <a:t>パスワードは「</a:t>
            </a:r>
            <a:r>
              <a:rPr lang="en-US" altLang="ja-JP" dirty="0" err="1"/>
              <a:t>ghmawxps</a:t>
            </a:r>
            <a:r>
              <a:rPr lang="ja-JP" altLang="ja-JP" dirty="0"/>
              <a:t>」</a:t>
            </a:r>
          </a:p>
          <a:p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2555272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39041"/>
            <a:ext cx="3114675" cy="54864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181" y="643411"/>
            <a:ext cx="3067050" cy="542925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755576" y="4869160"/>
            <a:ext cx="3114675" cy="50405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043608" y="4869160"/>
            <a:ext cx="2592289" cy="360040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251520" y="0"/>
            <a:ext cx="792088" cy="643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 dirty="0" smtClean="0"/>
              <a:t>１</a:t>
            </a:r>
            <a:endParaRPr kumimoji="1" lang="ja-JP" altLang="en-US" sz="3600" b="1" dirty="0"/>
          </a:p>
        </p:txBody>
      </p:sp>
      <p:sp>
        <p:nvSpPr>
          <p:cNvPr id="14" name="正方形/長方形 13"/>
          <p:cNvSpPr/>
          <p:nvPr/>
        </p:nvSpPr>
        <p:spPr>
          <a:xfrm>
            <a:off x="4823137" y="0"/>
            <a:ext cx="792088" cy="643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 dirty="0" smtClean="0"/>
              <a:t>２</a:t>
            </a:r>
            <a:endParaRPr kumimoji="1" lang="ja-JP" altLang="en-US" sz="3600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971600" y="551723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文字を赤い網掛け部分の範囲まで大きくできますか。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5220785" y="639041"/>
            <a:ext cx="3114675" cy="1061767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5508104" y="908720"/>
            <a:ext cx="2592289" cy="792088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475815" y="1700808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文字を赤い網掛け部分の範囲まで大きくできますか。</a:t>
            </a:r>
            <a:endParaRPr kumimoji="1" lang="ja-JP" altLang="en-US" dirty="0"/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1691680" y="5049180"/>
            <a:ext cx="216025" cy="883777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925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00087"/>
            <a:ext cx="3057525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251520" y="0"/>
            <a:ext cx="792088" cy="643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 dirty="0" smtClean="0"/>
              <a:t>３</a:t>
            </a:r>
            <a:endParaRPr kumimoji="1" lang="ja-JP" altLang="en-US" sz="3600" b="1" dirty="0"/>
          </a:p>
        </p:txBody>
      </p:sp>
      <p:sp>
        <p:nvSpPr>
          <p:cNvPr id="8" name="正方形/長方形 7"/>
          <p:cNvSpPr/>
          <p:nvPr/>
        </p:nvSpPr>
        <p:spPr>
          <a:xfrm>
            <a:off x="5166880" y="56676"/>
            <a:ext cx="792088" cy="643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 dirty="0" smtClean="0"/>
              <a:t>４</a:t>
            </a:r>
            <a:endParaRPr kumimoji="1" lang="ja-JP" altLang="en-US" sz="3600" b="1" dirty="0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700087"/>
            <a:ext cx="3086100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正方形/長方形 10"/>
          <p:cNvSpPr/>
          <p:nvPr/>
        </p:nvSpPr>
        <p:spPr>
          <a:xfrm>
            <a:off x="1691680" y="908720"/>
            <a:ext cx="830907" cy="1368152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2843808" y="908720"/>
            <a:ext cx="876471" cy="1368152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7" name="直線矢印コネクタ 26"/>
          <p:cNvCxnSpPr/>
          <p:nvPr/>
        </p:nvCxnSpPr>
        <p:spPr>
          <a:xfrm>
            <a:off x="2172954" y="1556792"/>
            <a:ext cx="1174910" cy="0"/>
          </a:xfrm>
          <a:prstGeom prst="straightConnector1">
            <a:avLst/>
          </a:prstGeom>
          <a:ln w="984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952190" y="6205537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「夜津風呂」と「瞑想風呂」を逆にしてください。</a:t>
            </a:r>
            <a:endParaRPr kumimoji="1"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436096" y="6163563"/>
            <a:ext cx="3086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メディテーションバスは５スライド目から４スライド目に変更してください。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5520732" y="727829"/>
            <a:ext cx="876471" cy="1368152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矢印コネクタ 31"/>
          <p:cNvCxnSpPr/>
          <p:nvPr/>
        </p:nvCxnSpPr>
        <p:spPr>
          <a:xfrm flipH="1">
            <a:off x="1691680" y="1988840"/>
            <a:ext cx="1068729" cy="453986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>
            <a:off x="6222815" y="1618050"/>
            <a:ext cx="3317737" cy="80283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9252520" y="1772816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瞑想風呂になおしてください。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/>
        </p:nvSpPr>
        <p:spPr>
          <a:xfrm>
            <a:off x="5436096" y="3068960"/>
            <a:ext cx="876471" cy="1368152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7" name="直線矢印コネクタ 36"/>
          <p:cNvCxnSpPr/>
          <p:nvPr/>
        </p:nvCxnSpPr>
        <p:spPr>
          <a:xfrm>
            <a:off x="5796136" y="3753036"/>
            <a:ext cx="3456384" cy="324036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8964488" y="3753906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薬剤ではないので、</a:t>
            </a:r>
            <a:endParaRPr kumimoji="1"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スキンケア入浴料</a:t>
            </a:r>
            <a:r>
              <a:rPr lang="ja-JP" altLang="en-US" dirty="0" smtClean="0"/>
              <a:t>に修正してください。</a:t>
            </a:r>
            <a:endParaRPr kumimoji="1" lang="ja-JP" altLang="en-US" dirty="0"/>
          </a:p>
        </p:txBody>
      </p:sp>
      <p:sp>
        <p:nvSpPr>
          <p:cNvPr id="41" name="正方形/長方形 40"/>
          <p:cNvSpPr/>
          <p:nvPr/>
        </p:nvSpPr>
        <p:spPr>
          <a:xfrm>
            <a:off x="6222815" y="4437112"/>
            <a:ext cx="876471" cy="252522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6670744" y="4571445"/>
            <a:ext cx="3229848" cy="729763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/>
          <p:cNvSpPr txBox="1"/>
          <p:nvPr/>
        </p:nvSpPr>
        <p:spPr>
          <a:xfrm>
            <a:off x="9548999" y="4978042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‘</a:t>
            </a:r>
            <a:r>
              <a:rPr lang="ja-JP" altLang="en-US" dirty="0" smtClean="0"/>
              <a:t>ｍｌ→ｍＬに変更してください。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38375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89802"/>
            <a:ext cx="3086100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251520" y="0"/>
            <a:ext cx="792088" cy="643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 dirty="0" smtClean="0"/>
              <a:t>５</a:t>
            </a:r>
            <a:endParaRPr kumimoji="1" lang="ja-JP" altLang="en-US" sz="36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5004048" y="10950"/>
            <a:ext cx="792088" cy="643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 dirty="0" smtClean="0"/>
              <a:t>６</a:t>
            </a:r>
            <a:endParaRPr kumimoji="1" lang="ja-JP" altLang="en-US" sz="3600" b="1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89802"/>
            <a:ext cx="30765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正方形/長方形 8"/>
          <p:cNvSpPr/>
          <p:nvPr/>
        </p:nvSpPr>
        <p:spPr>
          <a:xfrm>
            <a:off x="627500" y="774963"/>
            <a:ext cx="876471" cy="1368152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矢印コネクタ 9"/>
          <p:cNvCxnSpPr/>
          <p:nvPr/>
        </p:nvCxnSpPr>
        <p:spPr>
          <a:xfrm flipH="1">
            <a:off x="-792596" y="1520297"/>
            <a:ext cx="2079987" cy="110907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-1980728" y="2306202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夜津風呂になおしてください。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605372" y="2050562"/>
            <a:ext cx="876471" cy="1368152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矢印コネクタ 13"/>
          <p:cNvCxnSpPr/>
          <p:nvPr/>
        </p:nvCxnSpPr>
        <p:spPr>
          <a:xfrm flipH="1">
            <a:off x="-792596" y="2734638"/>
            <a:ext cx="1758008" cy="134243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-2124744" y="3753465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薬剤ではないので、</a:t>
            </a:r>
            <a:endParaRPr kumimoji="1"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スキンケア入浴料</a:t>
            </a:r>
            <a:r>
              <a:rPr lang="ja-JP" altLang="en-US" dirty="0" smtClean="0"/>
              <a:t>に修正してください。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16601" y="5934670"/>
            <a:ext cx="3086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ウェルバランスは</a:t>
            </a:r>
            <a:r>
              <a:rPr lang="ja-JP" altLang="en-US" dirty="0"/>
              <a:t>４</a:t>
            </a:r>
            <a:r>
              <a:rPr kumimoji="1" lang="ja-JP" altLang="en-US" dirty="0" smtClean="0"/>
              <a:t>スライド目から５スライド目に変更してください。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/>
        </p:nvSpPr>
        <p:spPr>
          <a:xfrm>
            <a:off x="1621415" y="4563373"/>
            <a:ext cx="876471" cy="252522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矢印コネクタ 18"/>
          <p:cNvCxnSpPr/>
          <p:nvPr/>
        </p:nvCxnSpPr>
        <p:spPr>
          <a:xfrm flipH="1">
            <a:off x="-792596" y="4697706"/>
            <a:ext cx="2861940" cy="1449921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-2090279" y="6073169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‘</a:t>
            </a:r>
            <a:r>
              <a:rPr lang="ja-JP" altLang="en-US" dirty="0" smtClean="0"/>
              <a:t>ｍｌ→ｍＬに変更してください。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/>
        </p:nvSpPr>
        <p:spPr>
          <a:xfrm>
            <a:off x="6444208" y="3247952"/>
            <a:ext cx="876471" cy="252522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4" name="直線矢印コネクタ 23"/>
          <p:cNvCxnSpPr/>
          <p:nvPr/>
        </p:nvCxnSpPr>
        <p:spPr>
          <a:xfrm>
            <a:off x="6882443" y="3442527"/>
            <a:ext cx="3229848" cy="729763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9468544" y="3917042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dirty="0" smtClean="0"/>
              <a:t>・スプリット→スピリット</a:t>
            </a:r>
          </a:p>
          <a:p>
            <a:r>
              <a:rPr lang="ja-JP" altLang="ja-JP" dirty="0" smtClean="0"/>
              <a:t>・アロマジョエル→アロマジュエル</a:t>
            </a:r>
          </a:p>
          <a:p>
            <a:endParaRPr kumimoji="1" lang="ja-JP" altLang="en-US" dirty="0"/>
          </a:p>
        </p:txBody>
      </p:sp>
      <p:sp>
        <p:nvSpPr>
          <p:cNvPr id="26" name="正方形/長方形 25"/>
          <p:cNvSpPr/>
          <p:nvPr/>
        </p:nvSpPr>
        <p:spPr>
          <a:xfrm>
            <a:off x="6444208" y="3500943"/>
            <a:ext cx="876471" cy="252522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/>
          <p:cNvSpPr/>
          <p:nvPr/>
        </p:nvSpPr>
        <p:spPr>
          <a:xfrm>
            <a:off x="6596608" y="4088334"/>
            <a:ext cx="876471" cy="388755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8" name="直線矢印コネクタ 27"/>
          <p:cNvCxnSpPr>
            <a:stCxn id="27" idx="0"/>
          </p:cNvCxnSpPr>
          <p:nvPr/>
        </p:nvCxnSpPr>
        <p:spPr>
          <a:xfrm>
            <a:off x="7034844" y="4088334"/>
            <a:ext cx="3229847" cy="236356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正方形/長方形 29"/>
          <p:cNvSpPr/>
          <p:nvPr/>
        </p:nvSpPr>
        <p:spPr>
          <a:xfrm>
            <a:off x="5493808" y="4861490"/>
            <a:ext cx="876471" cy="252522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1" name="直線矢印コネクタ 30"/>
          <p:cNvCxnSpPr/>
          <p:nvPr/>
        </p:nvCxnSpPr>
        <p:spPr>
          <a:xfrm flipV="1">
            <a:off x="6228184" y="4477090"/>
            <a:ext cx="4188907" cy="510661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正方形/長方形 32"/>
          <p:cNvSpPr/>
          <p:nvPr/>
        </p:nvSpPr>
        <p:spPr>
          <a:xfrm>
            <a:off x="5756870" y="5170144"/>
            <a:ext cx="876471" cy="252522"/>
          </a:xfrm>
          <a:prstGeom prst="rect">
            <a:avLst/>
          </a:prstGeom>
          <a:solidFill>
            <a:srgbClr val="FF0000">
              <a:alpha val="41000"/>
            </a:srgb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4" name="直線矢印コネクタ 33"/>
          <p:cNvCxnSpPr/>
          <p:nvPr/>
        </p:nvCxnSpPr>
        <p:spPr>
          <a:xfrm>
            <a:off x="6380584" y="5140152"/>
            <a:ext cx="3087960" cy="66511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>
          <a:xfrm>
            <a:off x="8649767" y="552609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‘</a:t>
            </a:r>
            <a:r>
              <a:rPr lang="ja-JP" altLang="en-US" dirty="0" smtClean="0"/>
              <a:t>ｍＬでＯＫ</a:t>
            </a:r>
            <a:endParaRPr kumimoji="1" lang="ja-JP" altLang="en-US" dirty="0"/>
          </a:p>
        </p:txBody>
      </p:sp>
      <p:sp>
        <p:nvSpPr>
          <p:cNvPr id="2051" name="正方形/長方形 2050"/>
          <p:cNvSpPr/>
          <p:nvPr/>
        </p:nvSpPr>
        <p:spPr>
          <a:xfrm>
            <a:off x="5004048" y="6195252"/>
            <a:ext cx="3086100" cy="524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@</a:t>
            </a:r>
            <a:r>
              <a:rPr kumimoji="1" lang="en-US" altLang="ja-JP" sz="1400" dirty="0" err="1" smtClean="0"/>
              <a:t>cosme</a:t>
            </a:r>
            <a:r>
              <a:rPr kumimoji="1" lang="en-US" altLang="ja-JP" sz="1400" dirty="0" smtClean="0"/>
              <a:t> store</a:t>
            </a:r>
            <a:r>
              <a:rPr kumimoji="1" lang="ja-JP" altLang="en-US" sz="1400" dirty="0" smtClean="0"/>
              <a:t>　上野マルイ店、マルイシティ渋谷店にて数量限定発売！！</a:t>
            </a:r>
            <a:endParaRPr kumimoji="1" lang="ja-JP" altLang="en-US" sz="1400" dirty="0"/>
          </a:p>
        </p:txBody>
      </p:sp>
      <p:sp>
        <p:nvSpPr>
          <p:cNvPr id="39" name="正方形/長方形 38"/>
          <p:cNvSpPr/>
          <p:nvPr/>
        </p:nvSpPr>
        <p:spPr>
          <a:xfrm>
            <a:off x="4823246" y="6195252"/>
            <a:ext cx="3349154" cy="662748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0" name="直線矢印コネクタ 39"/>
          <p:cNvCxnSpPr/>
          <p:nvPr/>
        </p:nvCxnSpPr>
        <p:spPr>
          <a:xfrm>
            <a:off x="6370279" y="6457376"/>
            <a:ext cx="3250665" cy="6925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/>
          <p:cNvSpPr txBox="1"/>
          <p:nvPr/>
        </p:nvSpPr>
        <p:spPr>
          <a:xfrm>
            <a:off x="8924159" y="639446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追記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38375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61466"/>
            <a:ext cx="3048000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251520" y="0"/>
            <a:ext cx="792088" cy="643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 dirty="0" smtClean="0"/>
              <a:t>７</a:t>
            </a:r>
            <a:endParaRPr kumimoji="1" lang="ja-JP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750952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</TotalTime>
  <Words>149</Words>
  <Application>Microsoft Office PowerPoint</Application>
  <PresentationFormat>画面に合わせる (4:3)</PresentationFormat>
  <Paragraphs>49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istyle</cp:lastModifiedBy>
  <cp:revision>5</cp:revision>
  <dcterms:created xsi:type="dcterms:W3CDTF">2013-11-19T11:40:07Z</dcterms:created>
  <dcterms:modified xsi:type="dcterms:W3CDTF">2013-11-20T01:46:10Z</dcterms:modified>
</cp:coreProperties>
</file>