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285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8525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824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2627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449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588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0975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21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550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65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11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854EE-ED98-4C33-B4EC-A382FFA6D413}" type="datetimeFigureOut">
              <a:rPr kumimoji="1" lang="ja-JP" altLang="en-US" smtClean="0"/>
              <a:t>2014/5/7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99E22-9273-4911-9B05-111B61BD58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70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91" y="548680"/>
            <a:ext cx="8812106" cy="567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線吹き出し 1 (枠付き) 3"/>
          <p:cNvSpPr/>
          <p:nvPr/>
        </p:nvSpPr>
        <p:spPr>
          <a:xfrm>
            <a:off x="2636785" y="6014537"/>
            <a:ext cx="1710190" cy="699262"/>
          </a:xfrm>
          <a:prstGeom prst="borderCallout1">
            <a:avLst>
              <a:gd name="adj1" fmla="val -2750"/>
              <a:gd name="adj2" fmla="val 7792"/>
              <a:gd name="adj3" fmla="val -113394"/>
              <a:gd name="adj4" fmla="val 49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/>
              <a:t>本体</a:t>
            </a:r>
            <a:r>
              <a:rPr lang="ja-JP" altLang="en-US" sz="1200" dirty="0" smtClean="0"/>
              <a:t>価格</a:t>
            </a:r>
            <a:r>
              <a:rPr lang="en-US" altLang="ja-JP" sz="1200" dirty="0" smtClean="0"/>
              <a:t>1,800</a:t>
            </a:r>
            <a:r>
              <a:rPr lang="ja-JP" altLang="en-US" sz="1200" dirty="0" smtClean="0"/>
              <a:t>円＋税</a:t>
            </a:r>
            <a:endParaRPr kumimoji="1" lang="ja-JP" altLang="en-US" sz="1200" dirty="0"/>
          </a:p>
        </p:txBody>
      </p:sp>
      <p:sp>
        <p:nvSpPr>
          <p:cNvPr id="6" name="線吹き出し 1 (枠付き) 5"/>
          <p:cNvSpPr/>
          <p:nvPr/>
        </p:nvSpPr>
        <p:spPr>
          <a:xfrm>
            <a:off x="6372200" y="6195567"/>
            <a:ext cx="2674497" cy="472552"/>
          </a:xfrm>
          <a:prstGeom prst="borderCallout1">
            <a:avLst>
              <a:gd name="adj1" fmla="val 321"/>
              <a:gd name="adj2" fmla="val 19887"/>
              <a:gd name="adj3" fmla="val -199254"/>
              <a:gd name="adj4" fmla="val 25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本体価格</a:t>
            </a:r>
            <a:r>
              <a:rPr lang="en-US" altLang="ja-JP" sz="1200" dirty="0" smtClean="0"/>
              <a:t>2,300</a:t>
            </a:r>
            <a:r>
              <a:rPr lang="ja-JP" altLang="en-US" sz="1200" dirty="0" smtClean="0"/>
              <a:t>円＋税</a:t>
            </a:r>
            <a:endParaRPr kumimoji="1" lang="ja-JP" altLang="en-US" sz="1200" dirty="0"/>
          </a:p>
        </p:txBody>
      </p:sp>
      <p:sp>
        <p:nvSpPr>
          <p:cNvPr id="7" name="線吹き出し 1 (枠付き) 6"/>
          <p:cNvSpPr/>
          <p:nvPr/>
        </p:nvSpPr>
        <p:spPr>
          <a:xfrm>
            <a:off x="6102170" y="3609020"/>
            <a:ext cx="2674497" cy="472552"/>
          </a:xfrm>
          <a:prstGeom prst="borderCallout1">
            <a:avLst>
              <a:gd name="adj1" fmla="val 95536"/>
              <a:gd name="adj2" fmla="val 14460"/>
              <a:gd name="adj3" fmla="val 286038"/>
              <a:gd name="adj4" fmla="val 174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ウェルバランスナイトリー</a:t>
            </a:r>
            <a:r>
              <a:rPr lang="ja-JP" altLang="en-US" sz="1200" dirty="0" smtClean="0">
                <a:solidFill>
                  <a:srgbClr val="FF0000"/>
                </a:solidFill>
              </a:rPr>
              <a:t>ト</a:t>
            </a:r>
            <a:r>
              <a:rPr lang="ja-JP" altLang="en-US" sz="1200" dirty="0" smtClean="0"/>
              <a:t>バス</a:t>
            </a:r>
            <a:endParaRPr lang="en-US" altLang="ja-JP" sz="1200" dirty="0" smtClean="0"/>
          </a:p>
        </p:txBody>
      </p:sp>
    </p:spTree>
    <p:extLst>
      <p:ext uri="{BB962C8B-B14F-4D97-AF65-F5344CB8AC3E}">
        <p14:creationId xmlns:p14="http://schemas.microsoft.com/office/powerpoint/2010/main" val="784777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13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作成者1</dc:creator>
  <cp:lastModifiedBy>作成者1</cp:lastModifiedBy>
  <cp:revision>2</cp:revision>
  <dcterms:created xsi:type="dcterms:W3CDTF">2014-05-07T01:21:32Z</dcterms:created>
  <dcterms:modified xsi:type="dcterms:W3CDTF">2014-05-07T01:35:35Z</dcterms:modified>
</cp:coreProperties>
</file>