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7806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58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54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76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041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10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99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33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1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39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33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18F71-4050-4936-8189-F51D4B9921FD}" type="datetimeFigureOut">
              <a:rPr kumimoji="1" lang="ja-JP" altLang="en-US" smtClean="0"/>
              <a:t>2014/7/9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28A2-24AF-4500-A1F5-02F0654E3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99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67"/>
          <a:stretch/>
        </p:blipFill>
        <p:spPr bwMode="auto">
          <a:xfrm>
            <a:off x="566555" y="1526350"/>
            <a:ext cx="3409950" cy="319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296525" y="278650"/>
            <a:ext cx="5085565" cy="450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渋谷店サイネージ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442433" y="952431"/>
            <a:ext cx="3409487" cy="45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①ランキング静止画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312863" y="952431"/>
            <a:ext cx="3409487" cy="45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②</a:t>
            </a:r>
            <a:r>
              <a:rPr lang="en-US" altLang="ja-JP" dirty="0" smtClean="0">
                <a:solidFill>
                  <a:schemeClr val="tx1"/>
                </a:solidFill>
              </a:rPr>
              <a:t>1</a:t>
            </a:r>
            <a:r>
              <a:rPr lang="ja-JP" altLang="en-US" dirty="0" smtClean="0">
                <a:solidFill>
                  <a:schemeClr val="tx1"/>
                </a:solidFill>
              </a:rPr>
              <a:t>周年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67"/>
          <a:stretch/>
        </p:blipFill>
        <p:spPr bwMode="auto">
          <a:xfrm>
            <a:off x="4752020" y="1535875"/>
            <a:ext cx="3429000" cy="334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98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96525" y="278650"/>
            <a:ext cx="5085565" cy="450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渋谷店サイネージ</a:t>
            </a: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442433" y="1403775"/>
            <a:ext cx="3921067" cy="45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③</a:t>
            </a:r>
            <a:r>
              <a:rPr lang="en-US" altLang="ja-JP" dirty="0" smtClean="0">
                <a:solidFill>
                  <a:schemeClr val="tx1"/>
                </a:solidFill>
              </a:rPr>
              <a:t>PR</a:t>
            </a:r>
            <a:r>
              <a:rPr lang="ja-JP" altLang="en-US" dirty="0" smtClean="0">
                <a:solidFill>
                  <a:schemeClr val="tx1"/>
                </a:solidFill>
              </a:rPr>
              <a:t>フィルム動画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（</a:t>
            </a:r>
            <a:r>
              <a:rPr lang="en-US" altLang="ja-JP" b="1" dirty="0" err="1" smtClean="0">
                <a:solidFill>
                  <a:schemeClr val="tx1"/>
                </a:solidFill>
              </a:rPr>
              <a:t>Honeyce</a:t>
            </a:r>
            <a:r>
              <a:rPr lang="en-US" altLang="ja-JP" b="1" dirty="0" smtClean="0">
                <a:solidFill>
                  <a:schemeClr val="tx1"/>
                </a:solidFill>
              </a:rPr>
              <a:t>‘ Signage Contents 140625</a:t>
            </a:r>
            <a:r>
              <a:rPr lang="ja-JP" altLang="en-US" b="1" dirty="0" smtClean="0">
                <a:solidFill>
                  <a:schemeClr val="tx1"/>
                </a:solidFill>
              </a:rPr>
              <a:t>内の</a:t>
            </a:r>
            <a:r>
              <a:rPr lang="en-US" altLang="ja-JP" b="1" dirty="0" smtClean="0">
                <a:solidFill>
                  <a:schemeClr val="tx1"/>
                </a:solidFill>
              </a:rPr>
              <a:t>0’00</a:t>
            </a:r>
            <a:r>
              <a:rPr lang="ja-JP" altLang="en-US" b="1" dirty="0" smtClean="0">
                <a:solidFill>
                  <a:schemeClr val="tx1"/>
                </a:solidFill>
              </a:rPr>
              <a:t>～</a:t>
            </a:r>
            <a:r>
              <a:rPr lang="en-US" altLang="ja-JP" b="1" dirty="0" smtClean="0">
                <a:solidFill>
                  <a:schemeClr val="tx1"/>
                </a:solidFill>
              </a:rPr>
              <a:t>1’22</a:t>
            </a:r>
          </a:p>
          <a:p>
            <a:pPr algn="ctr"/>
            <a:r>
              <a:rPr kumimoji="1" lang="ja-JP" altLang="en-US" b="1" dirty="0" smtClean="0">
                <a:solidFill>
                  <a:schemeClr val="tx1"/>
                </a:solidFill>
              </a:rPr>
              <a:t>モイスチャーリペアとジューシースパ</a:t>
            </a:r>
            <a:r>
              <a:rPr kumimoji="1" lang="ja-JP" altLang="en-US" dirty="0" smtClean="0">
                <a:solidFill>
                  <a:schemeClr val="tx1"/>
                </a:solidFill>
              </a:rPr>
              <a:t>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842030" y="1579745"/>
            <a:ext cx="4174572" cy="45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④ハニーチェの森告知（パース使用）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静止画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38890"/>
            <a:ext cx="2415263" cy="134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3783346"/>
            <a:ext cx="2691862" cy="1485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030" y="2492065"/>
            <a:ext cx="3690410" cy="275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4864498" y="5317106"/>
            <a:ext cx="4174572" cy="45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ルミネ有楽町でハニーチェの森展開中などテキスト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209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48</Words>
  <Application>Microsoft Office PowerPoint</Application>
  <PresentationFormat>画面に合わせる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作成者1</cp:lastModifiedBy>
  <cp:revision>3</cp:revision>
  <dcterms:created xsi:type="dcterms:W3CDTF">2014-07-09T03:00:47Z</dcterms:created>
  <dcterms:modified xsi:type="dcterms:W3CDTF">2014-07-09T03:13:06Z</dcterms:modified>
</cp:coreProperties>
</file>