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7" d="100"/>
          <a:sy n="77" d="100"/>
        </p:scale>
        <p:origin x="-1176" y="2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5E3CA-D3EE-41B7-B95D-9041B58DAE96}" type="datetimeFigureOut">
              <a:rPr kumimoji="1" lang="ja-JP" altLang="en-US" smtClean="0"/>
              <a:t>2014/11/13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8091B-299D-456B-9727-085FA4B4B6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1351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5E3CA-D3EE-41B7-B95D-9041B58DAE96}" type="datetimeFigureOut">
              <a:rPr kumimoji="1" lang="ja-JP" altLang="en-US" smtClean="0"/>
              <a:t>2014/11/13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8091B-299D-456B-9727-085FA4B4B6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5715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5E3CA-D3EE-41B7-B95D-9041B58DAE96}" type="datetimeFigureOut">
              <a:rPr kumimoji="1" lang="ja-JP" altLang="en-US" smtClean="0"/>
              <a:t>2014/11/13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8091B-299D-456B-9727-085FA4B4B6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6272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5E3CA-D3EE-41B7-B95D-9041B58DAE96}" type="datetimeFigureOut">
              <a:rPr kumimoji="1" lang="ja-JP" altLang="en-US" smtClean="0"/>
              <a:t>2014/11/13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8091B-299D-456B-9727-085FA4B4B6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7707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5E3CA-D3EE-41B7-B95D-9041B58DAE96}" type="datetimeFigureOut">
              <a:rPr kumimoji="1" lang="ja-JP" altLang="en-US" smtClean="0"/>
              <a:t>2014/11/13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8091B-299D-456B-9727-085FA4B4B6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8833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5E3CA-D3EE-41B7-B95D-9041B58DAE96}" type="datetimeFigureOut">
              <a:rPr kumimoji="1" lang="ja-JP" altLang="en-US" smtClean="0"/>
              <a:t>2014/11/13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8091B-299D-456B-9727-085FA4B4B6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80188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5E3CA-D3EE-41B7-B95D-9041B58DAE96}" type="datetimeFigureOut">
              <a:rPr kumimoji="1" lang="ja-JP" altLang="en-US" smtClean="0"/>
              <a:t>2014/11/13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8091B-299D-456B-9727-085FA4B4B6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5807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5E3CA-D3EE-41B7-B95D-9041B58DAE96}" type="datetimeFigureOut">
              <a:rPr kumimoji="1" lang="ja-JP" altLang="en-US" smtClean="0"/>
              <a:t>2014/11/13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8091B-299D-456B-9727-085FA4B4B6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6620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5E3CA-D3EE-41B7-B95D-9041B58DAE96}" type="datetimeFigureOut">
              <a:rPr kumimoji="1" lang="ja-JP" altLang="en-US" smtClean="0"/>
              <a:t>2014/11/13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8091B-299D-456B-9727-085FA4B4B6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2996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5E3CA-D3EE-41B7-B95D-9041B58DAE96}" type="datetimeFigureOut">
              <a:rPr kumimoji="1" lang="ja-JP" altLang="en-US" smtClean="0"/>
              <a:t>2014/11/13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8091B-299D-456B-9727-085FA4B4B6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4279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5E3CA-D3EE-41B7-B95D-9041B58DAE96}" type="datetimeFigureOut">
              <a:rPr kumimoji="1" lang="ja-JP" altLang="en-US" smtClean="0"/>
              <a:t>2014/11/13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8091B-299D-456B-9727-085FA4B4B6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8113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65E3CA-D3EE-41B7-B95D-9041B58DAE96}" type="datetimeFigureOut">
              <a:rPr kumimoji="1" lang="ja-JP" altLang="en-US" smtClean="0"/>
              <a:t>2014/11/13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58091B-299D-456B-9727-085FA4B4B6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7011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007" y="666956"/>
            <a:ext cx="3788342" cy="601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006" y="255230"/>
            <a:ext cx="3788342" cy="445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005" y="666956"/>
            <a:ext cx="3788342" cy="1934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0574" y="586482"/>
            <a:ext cx="2998924" cy="1762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007" y="2420888"/>
            <a:ext cx="3788339" cy="213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正方形/長方形 12"/>
          <p:cNvSpPr/>
          <p:nvPr/>
        </p:nvSpPr>
        <p:spPr>
          <a:xfrm>
            <a:off x="4842620" y="2573587"/>
            <a:ext cx="3807114" cy="18787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4063" y="4668848"/>
            <a:ext cx="3779158" cy="2034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284" y="4581128"/>
            <a:ext cx="1246164" cy="214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グループ化 5"/>
          <p:cNvGrpSpPr/>
          <p:nvPr/>
        </p:nvGrpSpPr>
        <p:grpSpPr>
          <a:xfrm>
            <a:off x="458965" y="255230"/>
            <a:ext cx="3788343" cy="6448510"/>
            <a:chOff x="323527" y="24686"/>
            <a:chExt cx="3923782" cy="6679054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528" y="476672"/>
              <a:ext cx="3923781" cy="62270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527" y="24686"/>
              <a:ext cx="3923781" cy="4610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正方形/長方形 20"/>
          <p:cNvSpPr/>
          <p:nvPr/>
        </p:nvSpPr>
        <p:spPr>
          <a:xfrm>
            <a:off x="4850208" y="2420888"/>
            <a:ext cx="3807114" cy="3757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/>
        </p:nvSpPr>
        <p:spPr>
          <a:xfrm>
            <a:off x="4850208" y="4293096"/>
            <a:ext cx="3807114" cy="3757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5373216"/>
            <a:ext cx="2454813" cy="63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線吹き出し 1 (枠付き) 1"/>
          <p:cNvSpPr/>
          <p:nvPr/>
        </p:nvSpPr>
        <p:spPr>
          <a:xfrm>
            <a:off x="8892480" y="586482"/>
            <a:ext cx="3168352" cy="936104"/>
          </a:xfrm>
          <a:prstGeom prst="borderCallout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 smtClean="0"/>
              <a:t>キャッチを上に</a:t>
            </a:r>
            <a:endParaRPr lang="en-US" altLang="ja-JP" dirty="0" smtClean="0"/>
          </a:p>
          <a:p>
            <a:pPr algn="ctr"/>
            <a:r>
              <a:rPr kumimoji="1" lang="ja-JP" altLang="en-US" dirty="0" smtClean="0"/>
              <a:t>文字大きく</a:t>
            </a:r>
            <a:endParaRPr kumimoji="1" lang="ja-JP" altLang="en-US" dirty="0"/>
          </a:p>
        </p:txBody>
      </p:sp>
      <p:sp>
        <p:nvSpPr>
          <p:cNvPr id="17" name="線吹き出し 1 (枠付き) 16"/>
          <p:cNvSpPr/>
          <p:nvPr/>
        </p:nvSpPr>
        <p:spPr>
          <a:xfrm>
            <a:off x="9144000" y="2420888"/>
            <a:ext cx="3168352" cy="936104"/>
          </a:xfrm>
          <a:prstGeom prst="borderCallout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 smtClean="0"/>
              <a:t>動画　真ん中あたりに</a:t>
            </a:r>
            <a:endParaRPr lang="en-US" altLang="ja-JP" dirty="0" smtClean="0"/>
          </a:p>
          <a:p>
            <a:pPr algn="ctr"/>
            <a:r>
              <a:rPr lang="ja-JP" altLang="en-US" dirty="0" smtClean="0"/>
              <a:t>黒の帯を少し太く</a:t>
            </a:r>
            <a:endParaRPr lang="en-US" altLang="ja-JP" dirty="0" smtClean="0"/>
          </a:p>
        </p:txBody>
      </p:sp>
      <p:sp>
        <p:nvSpPr>
          <p:cNvPr id="18" name="線吹き出し 1 (枠付き) 17"/>
          <p:cNvSpPr/>
          <p:nvPr/>
        </p:nvSpPr>
        <p:spPr>
          <a:xfrm>
            <a:off x="8964488" y="4668848"/>
            <a:ext cx="3168352" cy="936104"/>
          </a:xfrm>
          <a:prstGeom prst="borderCallout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 smtClean="0"/>
              <a:t>ロゴを下に</a:t>
            </a:r>
            <a:endParaRPr lang="en-US" altLang="ja-JP" dirty="0" smtClean="0"/>
          </a:p>
          <a:p>
            <a:pPr algn="ctr"/>
            <a:r>
              <a:rPr lang="ja-JP" altLang="en-US" dirty="0" smtClean="0"/>
              <a:t>商品画像の大きさは</a:t>
            </a:r>
            <a:endParaRPr lang="en-US" altLang="ja-JP" dirty="0" smtClean="0"/>
          </a:p>
          <a:p>
            <a:pPr algn="ctr"/>
            <a:r>
              <a:rPr lang="ja-JP" altLang="en-US" dirty="0" smtClean="0"/>
              <a:t>なるべく変えない</a:t>
            </a:r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32161012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18</Words>
  <Application>Microsoft Office PowerPoint</Application>
  <PresentationFormat>画面に合わせる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PowerPoint プレゼンテーション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istyle</dc:creator>
  <cp:lastModifiedBy>istyle</cp:lastModifiedBy>
  <cp:revision>4</cp:revision>
  <dcterms:created xsi:type="dcterms:W3CDTF">2014-11-13T09:53:42Z</dcterms:created>
  <dcterms:modified xsi:type="dcterms:W3CDTF">2014-11-13T10:31:27Z</dcterms:modified>
</cp:coreProperties>
</file>