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81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4EB691"/>
    <a:srgbClr val="FFFFFF"/>
    <a:srgbClr val="A9DBC9"/>
    <a:srgbClr val="5BB431"/>
    <a:srgbClr val="000000"/>
    <a:srgbClr val="58B530"/>
    <a:srgbClr val="41D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9" autoAdjust="0"/>
    <p:restoredTop sz="94660"/>
  </p:normalViewPr>
  <p:slideViewPr>
    <p:cSldViewPr>
      <p:cViewPr varScale="1">
        <p:scale>
          <a:sx n="93" d="100"/>
          <a:sy n="93" d="100"/>
        </p:scale>
        <p:origin x="-13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10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405F4481-7A19-472C-B57B-BE3097D07258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440646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03A66874-541E-4C8B-BBBA-AC579E52EA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8091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2" r="36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X:\105_ロゴ_ブランドブック_サイト画像_表記規定\ロゴ\＠ｃｏｓｍｅ\＠ｃｏｓｍｅ\＠ｃｏｓｍｅ_logo_url_b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766" y="2349819"/>
            <a:ext cx="3810000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3317177"/>
            <a:ext cx="7772400" cy="903911"/>
          </a:xfrm>
        </p:spPr>
        <p:txBody>
          <a:bodyPr>
            <a:normAutofit/>
          </a:bodyPr>
          <a:lstStyle>
            <a:lvl1pPr algn="ctr">
              <a:defRPr sz="3200" b="1"/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326832" y="4365104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800" b="1">
                <a:solidFill>
                  <a:schemeClr val="bg1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3518244B-B806-41E7-A71F-B017FBDA284D}" type="datetimeFigureOut">
              <a:rPr lang="ja-JP" altLang="en-US" smtClean="0"/>
              <a:pPr/>
              <a:t>2015/9/17</a:t>
            </a:fld>
            <a:endParaRPr lang="ja-JP" altLang="en-US" dirty="0"/>
          </a:p>
        </p:txBody>
      </p:sp>
      <p:pic>
        <p:nvPicPr>
          <p:cNvPr id="1026" name="Picture 2" descr="C:\Users\mochizukis\Desktop\official_logo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607" y="5935328"/>
            <a:ext cx="1223841" cy="60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943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b="1" dirty="0" smtClean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636912"/>
            <a:ext cx="4678288" cy="1584177"/>
          </a:xfrm>
        </p:spPr>
        <p:txBody>
          <a:bodyPr>
            <a:normAutofit/>
          </a:bodyPr>
          <a:lstStyle>
            <a:lvl1pPr algn="l">
              <a:defRPr sz="3600" b="1"/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83568" y="4365104"/>
            <a:ext cx="2736304" cy="365125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solidFill>
                  <a:schemeClr val="bg1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3518244B-B806-41E7-A71F-B017FBDA284D}" type="datetimeFigureOut">
              <a:rPr lang="ja-JP" altLang="en-US" smtClean="0"/>
              <a:pPr/>
              <a:t>2015/9/17</a:t>
            </a:fld>
            <a:endParaRPr lang="ja-JP" altLang="en-US" dirty="0"/>
          </a:p>
        </p:txBody>
      </p:sp>
      <p:pic>
        <p:nvPicPr>
          <p:cNvPr id="7" name="図 1" descr="istyle_Brandmark_Color_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0146" y="3387725"/>
            <a:ext cx="2546350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図 3" descr="Sub_Graphi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0883" y="0"/>
            <a:ext cx="4040188" cy="346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5737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18244B-B806-41E7-A71F-B017FBDA284D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30F2-9384-4522-86BF-A9D3D3D80D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418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18244B-B806-41E7-A71F-B017FBDA284D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30F2-9384-4522-86BF-A9D3D3D80D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4433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18244B-B806-41E7-A71F-B017FBDA284D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30F2-9384-4522-86BF-A9D3D3D80D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8669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18244B-B806-41E7-A71F-B017FBDA284D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30F2-9384-4522-86BF-A9D3D3D80D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1864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18244B-B806-41E7-A71F-B017FBDA284D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30F2-9384-4522-86BF-A9D3D3D80D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974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18244B-B806-41E7-A71F-B017FBDA284D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30F2-9384-4522-86BF-A9D3D3D80D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7103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18244B-B806-41E7-A71F-B017FBDA284D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30F2-9384-4522-86BF-A9D3D3D80D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6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18244B-B806-41E7-A71F-B017FBDA284D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30F2-9384-4522-86BF-A9D3D3D80D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236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18244B-B806-41E7-A71F-B017FBDA284D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30F2-9384-4522-86BF-A9D3D3D80D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5566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18244B-B806-41E7-A71F-B017FBDA284D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30F2-9384-4522-86BF-A9D3D3D80D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8917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67544" y="19050"/>
            <a:ext cx="8672708" cy="424581"/>
          </a:xfrm>
          <a:prstGeom prst="rect">
            <a:avLst/>
          </a:prstGeom>
        </p:spPr>
        <p:txBody>
          <a:bodyPr vert="horz" lIns="91440" tIns="0" rIns="91440" bIns="0" rtlCol="0" anchor="ctr" anchorCtr="0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3419872" y="64660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tx1">
                    <a:tint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9EAE30F2-9384-4522-86BF-A9D3D3D80DA6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6012160" y="6561188"/>
            <a:ext cx="313184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b="0" dirty="0" smtClean="0">
                <a:solidFill>
                  <a:srgbClr val="5BB43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copyright (C) All rights reserved </a:t>
            </a:r>
            <a:endParaRPr lang="en-US" altLang="ja-JP" sz="1100" b="0" dirty="0">
              <a:solidFill>
                <a:srgbClr val="5BB43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0" name="直線コネクタ 9"/>
          <p:cNvCxnSpPr/>
          <p:nvPr userDrawn="1"/>
        </p:nvCxnSpPr>
        <p:spPr>
          <a:xfrm>
            <a:off x="0" y="6487240"/>
            <a:ext cx="9144000" cy="0"/>
          </a:xfrm>
          <a:prstGeom prst="line">
            <a:avLst/>
          </a:prstGeom>
          <a:ln w="31750">
            <a:solidFill>
              <a:srgbClr val="5BB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/>
          <p:cNvSpPr/>
          <p:nvPr userDrawn="1"/>
        </p:nvSpPr>
        <p:spPr>
          <a:xfrm>
            <a:off x="8162876" y="6395614"/>
            <a:ext cx="180000" cy="179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Picture 2" descr="C:\Users\mochizukis\Desktop\official_logo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6409328"/>
            <a:ext cx="864096" cy="42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直線コネクタ 12"/>
          <p:cNvCxnSpPr/>
          <p:nvPr userDrawn="1"/>
        </p:nvCxnSpPr>
        <p:spPr>
          <a:xfrm>
            <a:off x="-3748" y="424582"/>
            <a:ext cx="9144000" cy="0"/>
          </a:xfrm>
          <a:prstGeom prst="line">
            <a:avLst/>
          </a:prstGeom>
          <a:ln w="31750">
            <a:solidFill>
              <a:srgbClr val="5BB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円/楕円 14"/>
          <p:cNvSpPr/>
          <p:nvPr userDrawn="1"/>
        </p:nvSpPr>
        <p:spPr>
          <a:xfrm>
            <a:off x="135502" y="99967"/>
            <a:ext cx="216000" cy="216000"/>
          </a:xfrm>
          <a:prstGeom prst="ellipse">
            <a:avLst/>
          </a:prstGeom>
          <a:noFill/>
          <a:ln w="63500">
            <a:solidFill>
              <a:srgbClr val="5BB4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888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spcBef>
          <a:spcPct val="0"/>
        </a:spcBef>
        <a:buNone/>
        <a:defRPr kumimoji="1" sz="2000" b="1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67544" y="19050"/>
            <a:ext cx="8672708" cy="424581"/>
          </a:xfrm>
        </p:spPr>
        <p:txBody>
          <a:bodyPr/>
          <a:lstStyle/>
          <a:p>
            <a:r>
              <a:rPr kumimoji="1" lang="ja-JP" altLang="en-US" dirty="0" smtClean="0"/>
              <a:t>＠</a:t>
            </a:r>
            <a:r>
              <a:rPr kumimoji="1" lang="en-US" altLang="ja-JP" dirty="0" err="1" smtClean="0"/>
              <a:t>cosme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store </a:t>
            </a:r>
            <a:r>
              <a:rPr kumimoji="1" lang="ja-JP" altLang="en-US" dirty="0" smtClean="0"/>
              <a:t>サイネージ構成案</a:t>
            </a:r>
            <a:endParaRPr kumimoji="1" lang="ja-JP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64" y="692696"/>
            <a:ext cx="3105150" cy="5495925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正方形/長方形 11"/>
          <p:cNvSpPr/>
          <p:nvPr/>
        </p:nvSpPr>
        <p:spPr>
          <a:xfrm>
            <a:off x="309414" y="5817704"/>
            <a:ext cx="3090862" cy="363696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今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ならポイント</a:t>
            </a:r>
            <a:r>
              <a:rPr lang="en-US" altLang="ja-JP" sz="3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倍！</a:t>
            </a: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444" y1="54222" x2="14222" y2="3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2657">
            <a:off x="455240" y="5748767"/>
            <a:ext cx="426947" cy="42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64" y="700578"/>
            <a:ext cx="3105150" cy="511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796" y="1264846"/>
            <a:ext cx="1163012" cy="1085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98"/>
          <a:stretch/>
        </p:blipFill>
        <p:spPr bwMode="auto">
          <a:xfrm>
            <a:off x="1331640" y="801553"/>
            <a:ext cx="1944216" cy="410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43" y="1105079"/>
            <a:ext cx="913497" cy="124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正方形/長方形 14"/>
          <p:cNvSpPr/>
          <p:nvPr/>
        </p:nvSpPr>
        <p:spPr>
          <a:xfrm>
            <a:off x="290364" y="2564903"/>
            <a:ext cx="3105150" cy="1656185"/>
          </a:xfrm>
          <a:prstGeom prst="rect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ctr"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64" y="2734465"/>
            <a:ext cx="3096000" cy="1317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40935"/>
            <a:ext cx="2024262" cy="156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右中かっこ 20"/>
          <p:cNvSpPr/>
          <p:nvPr/>
        </p:nvSpPr>
        <p:spPr>
          <a:xfrm>
            <a:off x="3487688" y="2533434"/>
            <a:ext cx="288032" cy="1438578"/>
          </a:xfrm>
          <a:prstGeom prst="rightBrace">
            <a:avLst>
              <a:gd name="adj1" fmla="val 3478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735574" y="2636912"/>
            <a:ext cx="34646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動画エリア</a:t>
            </a:r>
            <a:endParaRPr kumimoji="1" lang="en-US" altLang="ja-JP" sz="105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9/21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～</a:t>
            </a:r>
            <a:r>
              <a:rPr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OA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</a:t>
            </a:r>
            <a:r>
              <a:rPr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15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秒</a:t>
            </a:r>
            <a:r>
              <a:rPr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CM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素材。</a:t>
            </a:r>
            <a:endParaRPr lang="en-US" altLang="ja-JP" sz="105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en-US" altLang="ja-JP" sz="105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en-US" altLang="ja-JP" sz="105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のタイアップにも載せた商品説明動画を</a:t>
            </a:r>
            <a:endParaRPr lang="en-US" altLang="ja-JP" sz="105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つけられれば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ぜひ入れて下さい。</a:t>
            </a:r>
            <a:endParaRPr lang="en-US" altLang="ja-JP" sz="105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3" name="右中かっこ 22"/>
          <p:cNvSpPr/>
          <p:nvPr/>
        </p:nvSpPr>
        <p:spPr>
          <a:xfrm>
            <a:off x="3486162" y="4077072"/>
            <a:ext cx="288032" cy="1650701"/>
          </a:xfrm>
          <a:prstGeom prst="rightBrace">
            <a:avLst>
              <a:gd name="adj1" fmla="val 3478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823358" y="4813702"/>
            <a:ext cx="3754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OK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5" name="右中かっこ 24"/>
          <p:cNvSpPr/>
          <p:nvPr/>
        </p:nvSpPr>
        <p:spPr>
          <a:xfrm>
            <a:off x="3491880" y="5830404"/>
            <a:ext cx="288032" cy="406908"/>
          </a:xfrm>
          <a:prstGeom prst="rightBrace">
            <a:avLst>
              <a:gd name="adj1" fmla="val 3478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823358" y="5821814"/>
            <a:ext cx="3754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OK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7" name="右中かっこ 26"/>
          <p:cNvSpPr/>
          <p:nvPr/>
        </p:nvSpPr>
        <p:spPr>
          <a:xfrm>
            <a:off x="3491880" y="764704"/>
            <a:ext cx="288032" cy="1650701"/>
          </a:xfrm>
          <a:prstGeom prst="rightBrace">
            <a:avLst>
              <a:gd name="adj1" fmla="val 3478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779912" y="1463096"/>
            <a:ext cx="309571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上半期ベスコス</a:t>
            </a:r>
            <a:r>
              <a:rPr kumimoji="1"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位を大きく打ち出す</a:t>
            </a:r>
            <a:endParaRPr kumimoji="1" lang="en-US" altLang="ja-JP" sz="105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＋ムース生まれのパウダリーということを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入れてください。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297881"/>
            <a:ext cx="1656036" cy="92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9196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4EB691"/>
          </a:solidFill>
        </a:ln>
      </a:spPr>
      <a:bodyPr lIns="108000" tIns="72000" rIns="108000" bIns="72000" rtlCol="0" anchor="ctr">
        <a:noAutofit/>
      </a:bodyPr>
      <a:lstStyle>
        <a:defPPr algn="ctr">
          <a:defRPr kumimoji="1" dirty="0">
            <a:solidFill>
              <a:schemeClr val="tx1"/>
            </a:solidFill>
            <a:latin typeface="メイリオ" panose="020B0604030504040204" pitchFamily="50" charset="-128"/>
            <a:ea typeface="メイリオ" panose="020B0604030504040204" pitchFamily="50" charset="-128"/>
            <a:cs typeface="メイリオ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5BB43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kumimoji="1" dirty="0" smtClean="0">
            <a:latin typeface="メイリオ" panose="020B0604030504040204" pitchFamily="50" charset="-128"/>
            <a:ea typeface="メイリオ" panose="020B0604030504040204" pitchFamily="50" charset="-128"/>
            <a:cs typeface="メイリオ" panose="020B0604030504040204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4493</TotalTime>
  <Words>50</Words>
  <Application>Microsoft Office PowerPoint</Application>
  <PresentationFormat>画面に合わせる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＠cosme　store サイネージ構成案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望月 早織</dc:creator>
  <cp:lastModifiedBy>電通</cp:lastModifiedBy>
  <cp:revision>104</cp:revision>
  <cp:lastPrinted>2015-09-17T08:04:15Z</cp:lastPrinted>
  <dcterms:created xsi:type="dcterms:W3CDTF">2013-08-20T01:18:58Z</dcterms:created>
  <dcterms:modified xsi:type="dcterms:W3CDTF">2015-09-17T08:14:36Z</dcterms:modified>
</cp:coreProperties>
</file>