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9" r:id="rId2"/>
    <p:sldId id="270" r:id="rId3"/>
    <p:sldId id="273" r:id="rId4"/>
    <p:sldId id="272" r:id="rId5"/>
    <p:sldId id="271" r:id="rId6"/>
  </p:sldIdLst>
  <p:sldSz cx="6858000" cy="9144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99CC"/>
    <a:srgbClr val="FD6E03"/>
    <a:srgbClr val="FF33CC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304" y="-1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10AF3-9930-452A-83FF-2AF2BDA8C840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979613" y="739775"/>
            <a:ext cx="2776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53D75-0F55-465E-9FFC-BDEA41C613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197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56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9418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50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987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172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525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0771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33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2370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54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88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333FA-C034-49C3-A296-F6A74AA5D451}" type="datetimeFigureOut">
              <a:rPr kumimoji="1" lang="ja-JP" altLang="en-US" smtClean="0"/>
              <a:t>2015/10/19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293BB-FA0A-42AD-8DA5-C0BD15204F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66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60648" y="33191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■５５型サイネージ（</a:t>
            </a:r>
            <a:r>
              <a:rPr lang="en-US" altLang="ja-JP" dirty="0" smtClean="0"/>
              <a:t>TOP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227" y="1691680"/>
            <a:ext cx="3286125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496" y="2123728"/>
            <a:ext cx="3359415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5294"/>
            <a:ext cx="3192768" cy="199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3298106" y="4070450"/>
            <a:ext cx="3286125" cy="1296144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dirty="0" smtClean="0">
                <a:solidFill>
                  <a:srgbClr val="FF0000"/>
                </a:solidFill>
              </a:rPr>
              <a:t>商品を並べる</a:t>
            </a:r>
            <a:endParaRPr lang="en-US" altLang="ja-JP" sz="3200" b="1" dirty="0" smtClean="0">
              <a:solidFill>
                <a:srgbClr val="FF0000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298106" y="2774306"/>
            <a:ext cx="3286125" cy="1296144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パーティーシーズン到来！</a:t>
            </a:r>
            <a:endParaRPr lang="en-US" altLang="ja-JP" b="1" dirty="0" smtClean="0">
              <a:solidFill>
                <a:srgbClr val="FF0000"/>
              </a:solidFill>
            </a:endParaRPr>
          </a:p>
          <a:p>
            <a:pPr algn="ctr"/>
            <a:r>
              <a:rPr kumimoji="1" lang="ja-JP" altLang="en-US" b="1" dirty="0" smtClean="0">
                <a:solidFill>
                  <a:srgbClr val="FF0000"/>
                </a:solidFill>
              </a:rPr>
              <a:t>ワンランク上のキレイを目指す、</a:t>
            </a:r>
            <a:endParaRPr kumimoji="1" lang="en-US" altLang="ja-JP" b="1" dirty="0" smtClean="0">
              <a:solidFill>
                <a:srgbClr val="FF0000"/>
              </a:solidFill>
            </a:endParaRPr>
          </a:p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注目アイテム特集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0" t="47781" r="13747"/>
          <a:stretch/>
        </p:blipFill>
        <p:spPr bwMode="auto">
          <a:xfrm>
            <a:off x="5314330" y="7073305"/>
            <a:ext cx="1269901" cy="5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260648" y="4070450"/>
            <a:ext cx="28083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別途お渡しする</a:t>
            </a:r>
            <a:r>
              <a:rPr kumimoji="1" lang="en-US" altLang="ja-JP" dirty="0" smtClean="0"/>
              <a:t>PDS</a:t>
            </a:r>
            <a:r>
              <a:rPr kumimoji="1" lang="ja-JP" altLang="en-US" dirty="0" smtClean="0"/>
              <a:t>のデータを活用いただき、背景を上図のようにしていただき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タイトル</a:t>
            </a:r>
            <a:endParaRPr kumimoji="1" lang="en-US" altLang="ja-JP" dirty="0" smtClean="0"/>
          </a:p>
          <a:p>
            <a:r>
              <a:rPr lang="ja-JP" altLang="en-US" dirty="0" smtClean="0"/>
              <a:t>商品画像陳列</a:t>
            </a:r>
            <a:endParaRPr lang="en-US" altLang="ja-JP" dirty="0" smtClean="0"/>
          </a:p>
          <a:p>
            <a:r>
              <a:rPr lang="ja-JP" altLang="en-US" dirty="0" smtClean="0"/>
              <a:t>早速、ご紹介します</a:t>
            </a:r>
            <a:endParaRPr lang="en-US" altLang="ja-JP" dirty="0" smtClean="0"/>
          </a:p>
          <a:p>
            <a:r>
              <a:rPr lang="ja-JP" altLang="en-US" dirty="0" smtClean="0"/>
              <a:t>店内にて、好評発売中！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の要素を入れてご作成お願いいたします。</a:t>
            </a:r>
            <a:endParaRPr lang="en-US" altLang="ja-JP" dirty="0" smtClean="0"/>
          </a:p>
          <a:p>
            <a:r>
              <a:rPr lang="ja-JP" altLang="en-US" dirty="0" smtClean="0"/>
              <a:t>こちら、いつもとおり軽いモーションをつけてください</a:t>
            </a:r>
            <a:endParaRPr lang="en-US" altLang="ja-JP" dirty="0" smtClean="0"/>
          </a:p>
        </p:txBody>
      </p:sp>
      <p:sp>
        <p:nvSpPr>
          <p:cNvPr id="8" name="正方形/長方形 7"/>
          <p:cNvSpPr/>
          <p:nvPr/>
        </p:nvSpPr>
        <p:spPr>
          <a:xfrm>
            <a:off x="3311227" y="7073305"/>
            <a:ext cx="3273004" cy="476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店内にて、好評発売中！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3281710" y="5366594"/>
            <a:ext cx="3286125" cy="1296144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dirty="0" smtClean="0">
                <a:solidFill>
                  <a:srgbClr val="FF0000"/>
                </a:solidFill>
              </a:rPr>
              <a:t>そのまま活用</a:t>
            </a:r>
            <a:endParaRPr lang="en-US" altLang="ja-JP" sz="3200" b="1" dirty="0" smtClean="0">
              <a:solidFill>
                <a:srgbClr val="FF0000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3281710" y="6662738"/>
            <a:ext cx="3286125" cy="1296144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3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256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46"/>
          <a:stretch/>
        </p:blipFill>
        <p:spPr bwMode="auto">
          <a:xfrm>
            <a:off x="3263280" y="1584435"/>
            <a:ext cx="3407028" cy="395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60648" y="33191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■５５型サイネージ（各商品ページ紹介構成）</a:t>
            </a:r>
            <a:endParaRPr kumimoji="1" lang="ja-JP" alt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9" y="1645294"/>
            <a:ext cx="3192768" cy="199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44624" y="3995936"/>
            <a:ext cx="324887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別途お渡しする</a:t>
            </a:r>
            <a:r>
              <a:rPr kumimoji="1" lang="en-US" altLang="ja-JP" dirty="0" smtClean="0"/>
              <a:t>PDS</a:t>
            </a:r>
            <a:r>
              <a:rPr kumimoji="1" lang="ja-JP" altLang="en-US" dirty="0" smtClean="0"/>
              <a:t>のデータを活用いただき、背景を上図のようにしていただき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＠ｃｏｓｍｅｓｔｏｒｅピックアップ！</a:t>
            </a:r>
            <a:endParaRPr lang="en-US" altLang="ja-JP" dirty="0" smtClean="0"/>
          </a:p>
          <a:p>
            <a:r>
              <a:rPr lang="ja-JP" altLang="en-US" dirty="0" smtClean="0"/>
              <a:t>タイトル</a:t>
            </a:r>
            <a:endParaRPr lang="en-US" altLang="ja-JP" dirty="0" smtClean="0"/>
          </a:p>
          <a:p>
            <a:r>
              <a:rPr lang="ja-JP" altLang="en-US" dirty="0" smtClean="0"/>
              <a:t>コピー</a:t>
            </a:r>
            <a:endParaRPr lang="en-US" altLang="ja-JP" dirty="0" smtClean="0"/>
          </a:p>
          <a:p>
            <a:r>
              <a:rPr lang="ja-JP" altLang="en-US" dirty="0" smtClean="0"/>
              <a:t>商品画像</a:t>
            </a:r>
            <a:endParaRPr lang="en-US" altLang="ja-JP" dirty="0" smtClean="0"/>
          </a:p>
          <a:p>
            <a:r>
              <a:rPr lang="ja-JP" altLang="en-US" dirty="0" smtClean="0"/>
              <a:t>ブランド名・商品名</a:t>
            </a:r>
            <a:endParaRPr lang="en-US" altLang="ja-JP" dirty="0" smtClean="0"/>
          </a:p>
          <a:p>
            <a:r>
              <a:rPr lang="ja-JP" altLang="en-US" dirty="0" smtClean="0"/>
              <a:t>商品説明</a:t>
            </a:r>
            <a:endParaRPr lang="en-US" altLang="ja-JP" dirty="0" smtClean="0"/>
          </a:p>
          <a:p>
            <a:r>
              <a:rPr lang="ja-JP" altLang="en-US" dirty="0" smtClean="0"/>
              <a:t>好評発売中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の要素を入れてご作成お願いいたします。１ページにつき２商品です。</a:t>
            </a:r>
            <a:endParaRPr lang="en-US" altLang="ja-JP" dirty="0" smtClean="0"/>
          </a:p>
          <a:p>
            <a:r>
              <a:rPr lang="ja-JP" altLang="en-US" dirty="0" smtClean="0"/>
              <a:t>こちら、いつもとおり軽いモーションをつけてください</a:t>
            </a:r>
            <a:endParaRPr lang="en-US" altLang="ja-JP" dirty="0" smtClean="0"/>
          </a:p>
        </p:txBody>
      </p:sp>
      <p:sp>
        <p:nvSpPr>
          <p:cNvPr id="13" name="正方形/長方形 12"/>
          <p:cNvSpPr/>
          <p:nvPr/>
        </p:nvSpPr>
        <p:spPr>
          <a:xfrm>
            <a:off x="3284984" y="1619672"/>
            <a:ext cx="3286125" cy="36004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そのままか</a:t>
            </a:r>
            <a:r>
              <a:rPr lang="ja-JP" altLang="en-US" b="1" dirty="0" err="1" smtClean="0">
                <a:solidFill>
                  <a:srgbClr val="FF0000"/>
                </a:solidFill>
              </a:rPr>
              <a:t>ｔ</a:t>
            </a:r>
            <a:r>
              <a:rPr lang="ja-JP" altLang="en-US" b="1" dirty="0" smtClean="0">
                <a:solidFill>
                  <a:srgbClr val="FF0000"/>
                </a:solidFill>
              </a:rPr>
              <a:t>活用</a:t>
            </a:r>
            <a:endParaRPr lang="en-US" altLang="ja-JP" b="1" dirty="0" smtClean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029400" y="2490171"/>
            <a:ext cx="3528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■メモ</a:t>
            </a:r>
            <a:endParaRPr kumimoji="1" lang="en-US" altLang="ja-JP" dirty="0" smtClean="0"/>
          </a:p>
          <a:p>
            <a:r>
              <a:rPr kumimoji="1" lang="ja-JP" altLang="en-US" dirty="0" smtClean="0"/>
              <a:t>第一印象でひきつける</a:t>
            </a:r>
            <a:endParaRPr kumimoji="1" lang="en-US" altLang="ja-JP" dirty="0" smtClean="0"/>
          </a:p>
          <a:p>
            <a:r>
              <a:rPr lang="ja-JP" altLang="en-US" dirty="0"/>
              <a:t>冬</a:t>
            </a:r>
            <a:r>
              <a:rPr lang="ja-JP" altLang="en-US" dirty="0" smtClean="0"/>
              <a:t>の相棒はこの子できまり</a:t>
            </a:r>
            <a:endParaRPr lang="en-US" altLang="ja-JP" dirty="0" smtClean="0"/>
          </a:p>
          <a:p>
            <a:r>
              <a:rPr kumimoji="1" lang="ja-JP" altLang="en-US" dirty="0" smtClean="0"/>
              <a:t>急なお呼ばれも怖くない</a:t>
            </a:r>
            <a:endParaRPr kumimoji="1" lang="en-US" altLang="ja-JP" dirty="0" smtClean="0"/>
          </a:p>
          <a:p>
            <a:r>
              <a:rPr kumimoji="1" lang="ja-JP" altLang="en-US" dirty="0" smtClean="0"/>
              <a:t>ちょい足しアイテム</a:t>
            </a:r>
            <a:endParaRPr kumimoji="1" lang="en-US" altLang="ja-JP" dirty="0" smtClean="0"/>
          </a:p>
          <a:p>
            <a:r>
              <a:rPr kumimoji="1" lang="ja-JP" altLang="en-US" dirty="0" smtClean="0"/>
              <a:t>大人女子の新エチケット</a:t>
            </a:r>
            <a:endParaRPr kumimoji="1" lang="en-US" altLang="ja-JP" dirty="0" smtClean="0"/>
          </a:p>
          <a:p>
            <a:r>
              <a:rPr kumimoji="1" lang="ja-JP" altLang="en-US" dirty="0" smtClean="0"/>
              <a:t>肌年齢をマイナスに魅せる！</a:t>
            </a:r>
            <a:endParaRPr kumimoji="1" lang="en-US" altLang="ja-JP" dirty="0" smtClean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" t="38145" r="9419" b="36346"/>
          <a:stretch/>
        </p:blipFill>
        <p:spPr bwMode="auto">
          <a:xfrm>
            <a:off x="3365507" y="2051719"/>
            <a:ext cx="3198423" cy="61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正方形/長方形 13"/>
          <p:cNvSpPr/>
          <p:nvPr/>
        </p:nvSpPr>
        <p:spPr>
          <a:xfrm>
            <a:off x="3311227" y="2051720"/>
            <a:ext cx="3286125" cy="61802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b="1" dirty="0" smtClean="0">
              <a:solidFill>
                <a:srgbClr val="FF0000"/>
              </a:solidFill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3343782" y="2879265"/>
            <a:ext cx="1643062" cy="198281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商品画像</a:t>
            </a:r>
            <a:endParaRPr lang="en-US" altLang="ja-JP" b="1" dirty="0" smtClean="0">
              <a:solidFill>
                <a:srgbClr val="FF0000"/>
              </a:solidFill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343782" y="2879265"/>
            <a:ext cx="1643062" cy="51921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コピー</a:t>
            </a:r>
            <a:endParaRPr lang="en-US" altLang="ja-JP" b="1" dirty="0" smtClean="0">
              <a:solidFill>
                <a:srgbClr val="FF0000"/>
              </a:solidFill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5002199" y="2879265"/>
            <a:ext cx="1652754" cy="61229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ブランド名</a:t>
            </a:r>
            <a:endParaRPr lang="en-US" altLang="ja-JP" b="1" dirty="0" smtClean="0">
              <a:solidFill>
                <a:srgbClr val="FF0000"/>
              </a:solidFill>
            </a:endParaRPr>
          </a:p>
          <a:p>
            <a:pPr algn="ctr"/>
            <a:r>
              <a:rPr lang="en-US" altLang="ja-JP" b="1" dirty="0" smtClean="0">
                <a:solidFill>
                  <a:srgbClr val="FF0000"/>
                </a:solidFill>
              </a:rPr>
              <a:t>/</a:t>
            </a:r>
            <a:r>
              <a:rPr lang="ja-JP" altLang="en-US" b="1" dirty="0" smtClean="0">
                <a:solidFill>
                  <a:srgbClr val="FF0000"/>
                </a:solidFill>
              </a:rPr>
              <a:t>商品名</a:t>
            </a:r>
            <a:endParaRPr lang="en-US" altLang="ja-JP" b="1" dirty="0" smtClean="0">
              <a:solidFill>
                <a:srgbClr val="FF0000"/>
              </a:solidFill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4964718" y="3505833"/>
            <a:ext cx="1690235" cy="137052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商品説明</a:t>
            </a:r>
            <a:endParaRPr lang="en-US" altLang="ja-JP" b="1" dirty="0" smtClean="0">
              <a:solidFill>
                <a:srgbClr val="FF0000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3311227" y="7092280"/>
            <a:ext cx="3273004" cy="476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店内にて、好評発売中！</a:t>
            </a:r>
            <a:endParaRPr kumimoji="1" lang="ja-JP" altLang="en-US" dirty="0"/>
          </a:p>
        </p:txBody>
      </p:sp>
      <p:sp>
        <p:nvSpPr>
          <p:cNvPr id="26" name="正方形/長方形 25"/>
          <p:cNvSpPr/>
          <p:nvPr/>
        </p:nvSpPr>
        <p:spPr>
          <a:xfrm>
            <a:off x="3359137" y="4981775"/>
            <a:ext cx="1643062" cy="198281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商品画像</a:t>
            </a:r>
            <a:endParaRPr lang="en-US" altLang="ja-JP" b="1" dirty="0" smtClean="0">
              <a:solidFill>
                <a:srgbClr val="FF0000"/>
              </a:solidFill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3359137" y="4981775"/>
            <a:ext cx="1643062" cy="51921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コピー</a:t>
            </a:r>
            <a:endParaRPr lang="en-US" altLang="ja-JP" b="1" dirty="0" smtClean="0">
              <a:solidFill>
                <a:srgbClr val="FF0000"/>
              </a:solidFill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5017554" y="4981775"/>
            <a:ext cx="1652754" cy="61229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ブランド名</a:t>
            </a:r>
            <a:endParaRPr lang="en-US" altLang="ja-JP" b="1" dirty="0" smtClean="0">
              <a:solidFill>
                <a:srgbClr val="FF0000"/>
              </a:solidFill>
            </a:endParaRPr>
          </a:p>
          <a:p>
            <a:pPr algn="ctr"/>
            <a:r>
              <a:rPr lang="en-US" altLang="ja-JP" b="1" dirty="0" smtClean="0">
                <a:solidFill>
                  <a:srgbClr val="FF0000"/>
                </a:solidFill>
              </a:rPr>
              <a:t>/</a:t>
            </a:r>
            <a:r>
              <a:rPr lang="ja-JP" altLang="en-US" b="1" dirty="0" smtClean="0">
                <a:solidFill>
                  <a:srgbClr val="FF0000"/>
                </a:solidFill>
              </a:rPr>
              <a:t>商品名</a:t>
            </a:r>
            <a:endParaRPr lang="en-US" altLang="ja-JP" b="1" dirty="0" smtClean="0">
              <a:solidFill>
                <a:srgbClr val="FF0000"/>
              </a:solidFill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4980073" y="5594065"/>
            <a:ext cx="1690235" cy="137052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商品説明</a:t>
            </a:r>
            <a:endParaRPr lang="en-US" altLang="ja-JP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120247"/>
              </p:ext>
            </p:extLst>
          </p:nvPr>
        </p:nvGraphicFramePr>
        <p:xfrm>
          <a:off x="7463885" y="5277764"/>
          <a:ext cx="2301819" cy="2747106"/>
        </p:xfrm>
        <a:graphic>
          <a:graphicData uri="http://schemas.openxmlformats.org/drawingml/2006/table">
            <a:tbl>
              <a:tblPr/>
              <a:tblGrid>
                <a:gridCol w="2301819"/>
              </a:tblGrid>
              <a:tr h="4578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①</a:t>
                      </a:r>
                      <a:endParaRPr lang="en-US" altLang="ja-JP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  <a:p>
                      <a:pPr algn="l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トウ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・キユーピー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8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①フロンティア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8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②オカムラ</a:t>
                      </a:r>
                      <a:endParaRPr lang="en-US" altLang="ja-JP" sz="1100" b="0" i="0" u="none" strike="noStrike" dirty="0">
                        <a:solidFill>
                          <a:srgbClr val="FF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8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②日本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ゼトック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8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③イミュ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85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③エル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・インターナショナル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9747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40" y="6152142"/>
            <a:ext cx="2338282" cy="166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60648" y="33191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■５５型サイネージ（各商品ページ紹介詳細）</a:t>
            </a:r>
            <a:endParaRPr kumimoji="1" lang="ja-JP" altLang="en-US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" t="38145" r="9419" b="36346"/>
          <a:stretch/>
        </p:blipFill>
        <p:spPr bwMode="auto">
          <a:xfrm>
            <a:off x="1209875" y="1979712"/>
            <a:ext cx="4167974" cy="51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正方形/長方形 19"/>
          <p:cNvSpPr/>
          <p:nvPr/>
        </p:nvSpPr>
        <p:spPr>
          <a:xfrm>
            <a:off x="742583" y="2724497"/>
            <a:ext cx="2300582" cy="78133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solidFill>
                  <a:srgbClr val="FF0000"/>
                </a:solidFill>
              </a:rPr>
              <a:t>＼</a:t>
            </a:r>
            <a:r>
              <a:rPr lang="ja-JP" altLang="en-US" sz="1200" b="1" dirty="0">
                <a:solidFill>
                  <a:srgbClr val="FF0000"/>
                </a:solidFill>
              </a:rPr>
              <a:t>急なお呼ばれも怖く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ない／</a:t>
            </a:r>
            <a:endParaRPr lang="en-US" altLang="ja-JP" sz="1200" b="1" dirty="0">
              <a:solidFill>
                <a:srgbClr val="FF0000"/>
              </a:solidFill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3100576" y="5779656"/>
            <a:ext cx="2161140" cy="2584298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エイジングサイン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が出やすい首元やデコルテのケアに特化した専用クリーム。「アルジルリン」をはじめ、「ビタミン</a:t>
            </a:r>
            <a:r>
              <a:rPr lang="en-US" altLang="ja-JP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C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誘導体」や「アルブチン」、「プラセンタエキス」等の保湿成分もたっぷり配合し、透明感のある若々しいデコルテへと導きます。</a:t>
            </a:r>
            <a:r>
              <a:rPr lang="ja-JP" altLang="en-US" sz="1200" dirty="0" err="1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もっ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ちりうるおうのにベタつきのないテクスチャーで、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オールシーズン楽しめます。</a:t>
            </a:r>
            <a:endParaRPr lang="ja-JP" altLang="en-US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981845" y="8363954"/>
            <a:ext cx="4407876" cy="476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店内にて、好評発売中！</a:t>
            </a:r>
            <a:endParaRPr kumimoji="1" lang="ja-JP" altLang="en-US" dirty="0"/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46"/>
          <a:stretch/>
        </p:blipFill>
        <p:spPr bwMode="auto">
          <a:xfrm>
            <a:off x="1209874" y="1496153"/>
            <a:ext cx="4167974" cy="4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13" y="3491877"/>
            <a:ext cx="2338282" cy="166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正方形/長方形 28"/>
          <p:cNvSpPr/>
          <p:nvPr/>
        </p:nvSpPr>
        <p:spPr>
          <a:xfrm>
            <a:off x="708243" y="5370806"/>
            <a:ext cx="2504733" cy="78133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solidFill>
                  <a:srgbClr val="FF0000"/>
                </a:solidFill>
              </a:rPr>
              <a:t>＼</a:t>
            </a:r>
            <a:r>
              <a:rPr lang="ja-JP" altLang="en-US" sz="1200" b="1" dirty="0">
                <a:solidFill>
                  <a:srgbClr val="FF0000"/>
                </a:solidFill>
              </a:rPr>
              <a:t>肌年齢をマイナスに魅せる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！／</a:t>
            </a:r>
            <a:endParaRPr lang="en-US" altLang="ja-JP" sz="1200" b="1" dirty="0">
              <a:solidFill>
                <a:srgbClr val="FF0000"/>
              </a:solidFill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3368245" y="2636840"/>
            <a:ext cx="1956088" cy="48255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buNone/>
            </a:pP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キユートピア</a:t>
            </a:r>
          </a:p>
          <a:p>
            <a:pPr algn="ctr">
              <a:spcBef>
                <a:spcPct val="0"/>
              </a:spcBef>
              <a:buNone/>
            </a:pP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モイスチャーミスト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80ml</a:t>
            </a: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／</a:t>
            </a: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3.500</a:t>
            </a: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円（税別）</a:t>
            </a:r>
            <a:endParaRPr lang="en-US" altLang="ja-JP" sz="8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3065022" y="3169660"/>
            <a:ext cx="2232248" cy="205041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独自開発した超低分子型ヒアルロン酸「ヒアロオリゴ</a:t>
            </a:r>
            <a:r>
              <a:rPr lang="en-US" altLang="ja-JP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®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」を配合し、しっとりなめらかな肌へと導くミスト状化粧水。極小のミストで肌へのなじみがよく、長時間うるおいを保ちます。朝晩のケアに加え、日中の乾燥が気になるときや化粧直しなど、いつでも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手軽髪からつま先まで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オールマイティに使える</a:t>
            </a:r>
            <a:r>
              <a:rPr lang="en-US" altLang="ja-JP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ja-JP" altLang="en-US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334649" y="5220071"/>
            <a:ext cx="1956088" cy="55958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buNone/>
            </a:pP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セルピュア化粧品</a:t>
            </a:r>
          </a:p>
          <a:p>
            <a:pPr algn="ctr">
              <a:spcBef>
                <a:spcPct val="0"/>
              </a:spcBef>
              <a:buNone/>
            </a:pP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デコルテリア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120g</a:t>
            </a: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／</a:t>
            </a: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8,500</a:t>
            </a: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円（税別）</a:t>
            </a:r>
          </a:p>
        </p:txBody>
      </p:sp>
      <p:pic>
        <p:nvPicPr>
          <p:cNvPr id="19" name="図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8" r="23748"/>
          <a:stretch/>
        </p:blipFill>
        <p:spPr bwMode="auto">
          <a:xfrm>
            <a:off x="1511786" y="3746063"/>
            <a:ext cx="630416" cy="120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図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7" r="30249"/>
          <a:stretch/>
        </p:blipFill>
        <p:spPr bwMode="auto">
          <a:xfrm>
            <a:off x="1553825" y="6423604"/>
            <a:ext cx="444361" cy="110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861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6081467"/>
            <a:ext cx="2338282" cy="166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60648" y="33191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■５５型サイネージ（各商品ページ紹介詳細）</a:t>
            </a:r>
            <a:endParaRPr kumimoji="1" lang="ja-JP" altLang="en-US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" t="38145" r="9419" b="36346"/>
          <a:stretch/>
        </p:blipFill>
        <p:spPr bwMode="auto">
          <a:xfrm>
            <a:off x="1209875" y="1979712"/>
            <a:ext cx="4167974" cy="51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正方形/長方形 19"/>
          <p:cNvSpPr/>
          <p:nvPr/>
        </p:nvSpPr>
        <p:spPr>
          <a:xfrm>
            <a:off x="1157812" y="5300131"/>
            <a:ext cx="2300582" cy="78133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solidFill>
                  <a:srgbClr val="FF0000"/>
                </a:solidFill>
              </a:rPr>
              <a:t>＼冬の相棒はこの</a:t>
            </a:r>
            <a:r>
              <a:rPr lang="ja-JP" altLang="en-US" sz="1200" b="1" dirty="0" err="1" smtClean="0">
                <a:solidFill>
                  <a:srgbClr val="FF0000"/>
                </a:solidFill>
              </a:rPr>
              <a:t>こで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決まり／</a:t>
            </a:r>
            <a:endParaRPr lang="en-US" altLang="ja-JP" sz="1200" b="1" dirty="0">
              <a:solidFill>
                <a:srgbClr val="FF0000"/>
              </a:solidFill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3437318" y="5807463"/>
            <a:ext cx="2161140" cy="188465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乾燥などの肌トラブルに悩んでいた酒蔵の女将が、日本酒のもつ保湿力に着目し</a:t>
            </a:r>
            <a:r>
              <a:rPr lang="en-US" altLang="ja-JP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年以上研究を重ねて開発した高保湿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化粧水。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会津ほまれの日本酒成分（コメ発酵液）を</a:t>
            </a:r>
            <a:r>
              <a:rPr lang="en-US" altLang="ja-JP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60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％も配合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。お肌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のキメを整え透明感のあるしっとりとした肌へと導きます。</a:t>
            </a:r>
          </a:p>
        </p:txBody>
      </p:sp>
      <p:sp>
        <p:nvSpPr>
          <p:cNvPr id="25" name="正方形/長方形 24"/>
          <p:cNvSpPr/>
          <p:nvPr/>
        </p:nvSpPr>
        <p:spPr>
          <a:xfrm>
            <a:off x="1180061" y="7692119"/>
            <a:ext cx="4265163" cy="476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店内にて、好評発売中！</a:t>
            </a:r>
            <a:endParaRPr kumimoji="1" lang="ja-JP" altLang="en-US" dirty="0"/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46"/>
          <a:stretch/>
        </p:blipFill>
        <p:spPr bwMode="auto">
          <a:xfrm>
            <a:off x="1209874" y="1496153"/>
            <a:ext cx="4167974" cy="4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09" y="3421202"/>
            <a:ext cx="2338282" cy="166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正方形/長方形 28"/>
          <p:cNvSpPr/>
          <p:nvPr/>
        </p:nvSpPr>
        <p:spPr>
          <a:xfrm>
            <a:off x="1169684" y="2639866"/>
            <a:ext cx="2504733" cy="78133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solidFill>
                  <a:srgbClr val="FF0000"/>
                </a:solidFill>
              </a:rPr>
              <a:t>＼</a:t>
            </a:r>
            <a:r>
              <a:rPr lang="ja-JP" altLang="en-US" sz="1200" b="1" dirty="0">
                <a:solidFill>
                  <a:srgbClr val="FF0000"/>
                </a:solidFill>
              </a:rPr>
              <a:t>大人女子の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新エチケット／</a:t>
            </a:r>
            <a:endParaRPr lang="en-US" altLang="ja-JP" sz="1200" b="1" dirty="0">
              <a:solidFill>
                <a:srgbClr val="FF0000"/>
              </a:solidFill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3704987" y="2636840"/>
            <a:ext cx="1956088" cy="48255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buNone/>
            </a:pP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OKAMURA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REBRE PINK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50m</a:t>
            </a: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／</a:t>
            </a: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1,500</a:t>
            </a: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円（税別）</a:t>
            </a:r>
          </a:p>
        </p:txBody>
      </p:sp>
      <p:sp>
        <p:nvSpPr>
          <p:cNvPr id="31" name="正方形/長方形 30"/>
          <p:cNvSpPr/>
          <p:nvPr/>
        </p:nvSpPr>
        <p:spPr>
          <a:xfrm>
            <a:off x="3437318" y="3120794"/>
            <a:ext cx="2232248" cy="188465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“フルーティな香りで歯間を掃除できる”というコンセプトで開発された、見た目にもかわいい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デンタルフロス。ほのか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に甘いストロベリーピーチのフレーバーを楽しみながらお手入れできます。口臭の原因となる歯垢を取り除くことで、息のスッキリ感を長く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キープ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</a:t>
            </a:r>
          </a:p>
          <a:p>
            <a:endParaRPr lang="ja-JP" altLang="en-US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3671391" y="5220071"/>
            <a:ext cx="1956088" cy="55958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buNone/>
            </a:pP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ゼトックスタイル</a:t>
            </a:r>
          </a:p>
          <a:p>
            <a:pPr algn="ctr">
              <a:spcBef>
                <a:spcPct val="0"/>
              </a:spcBef>
              <a:buNone/>
            </a:pP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会津ほまれ化粧水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200ml</a:t>
            </a: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／</a:t>
            </a: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1,000</a:t>
            </a: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円（税別）</a:t>
            </a:r>
          </a:p>
        </p:txBody>
      </p:sp>
      <p:pic>
        <p:nvPicPr>
          <p:cNvPr id="21" name="図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6" t="8565" r="6566" b="8565"/>
          <a:stretch/>
        </p:blipFill>
        <p:spPr bwMode="auto">
          <a:xfrm>
            <a:off x="1761578" y="3795578"/>
            <a:ext cx="1048744" cy="100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図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578" y="6444401"/>
            <a:ext cx="959712" cy="95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87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674" y="6029585"/>
            <a:ext cx="2338282" cy="166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60648" y="33191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■５５型サイネージ（各商品ページ紹介詳細）</a:t>
            </a:r>
            <a:endParaRPr kumimoji="1" lang="ja-JP" altLang="en-US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" t="38145" r="9419" b="36346"/>
          <a:stretch/>
        </p:blipFill>
        <p:spPr bwMode="auto">
          <a:xfrm>
            <a:off x="1209875" y="1979712"/>
            <a:ext cx="4167974" cy="51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正方形/長方形 19"/>
          <p:cNvSpPr/>
          <p:nvPr/>
        </p:nvSpPr>
        <p:spPr>
          <a:xfrm>
            <a:off x="1163750" y="5248249"/>
            <a:ext cx="2300582" cy="78133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solidFill>
                  <a:srgbClr val="FF0000"/>
                </a:solidFill>
              </a:rPr>
              <a:t>＼ちょい足しで女子力３割増し／</a:t>
            </a:r>
            <a:endParaRPr lang="en-US" altLang="ja-JP" sz="1200" b="1" dirty="0">
              <a:solidFill>
                <a:srgbClr val="FF0000"/>
              </a:solidFill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3698104" y="5779657"/>
            <a:ext cx="2023279" cy="188465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爪に負担をかけにくく、きれいな仕上がりが長持ちすると大人気の「マヴァラ」のネイルカラー。今年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らしい秋冬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オススメカラーを厳選！発色がよく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カラー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が長持ちするのもうれしいポイントです。使い切りやすいサイズも◎。</a:t>
            </a:r>
          </a:p>
        </p:txBody>
      </p:sp>
      <p:sp>
        <p:nvSpPr>
          <p:cNvPr id="25" name="正方形/長方形 24"/>
          <p:cNvSpPr/>
          <p:nvPr/>
        </p:nvSpPr>
        <p:spPr>
          <a:xfrm>
            <a:off x="1180061" y="7692119"/>
            <a:ext cx="4265163" cy="476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店内にて、好評発売中！</a:t>
            </a:r>
            <a:endParaRPr kumimoji="1" lang="ja-JP" altLang="en-US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291" y="6318734"/>
            <a:ext cx="568017" cy="119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655" y="6304212"/>
            <a:ext cx="534357" cy="1215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257" y="6304213"/>
            <a:ext cx="483866" cy="1249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46"/>
          <a:stretch/>
        </p:blipFill>
        <p:spPr bwMode="auto">
          <a:xfrm>
            <a:off x="1209874" y="1496153"/>
            <a:ext cx="4167974" cy="4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547" y="3369320"/>
            <a:ext cx="2338282" cy="166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正方形/長方形 28"/>
          <p:cNvSpPr/>
          <p:nvPr/>
        </p:nvSpPr>
        <p:spPr>
          <a:xfrm>
            <a:off x="1175622" y="2587984"/>
            <a:ext cx="2504733" cy="78133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 smtClean="0">
                <a:solidFill>
                  <a:srgbClr val="FF0000"/>
                </a:solidFill>
              </a:rPr>
              <a:t>＼</a:t>
            </a:r>
            <a:r>
              <a:rPr lang="ja-JP" altLang="en-US" sz="1200" dirty="0">
                <a:solidFill>
                  <a:srgbClr val="FF0000"/>
                </a:solidFill>
              </a:rPr>
              <a:t>第一印象</a:t>
            </a:r>
            <a:r>
              <a:rPr lang="ja-JP" altLang="en-US" sz="1200" dirty="0" smtClean="0">
                <a:solidFill>
                  <a:srgbClr val="FF0000"/>
                </a:solidFill>
              </a:rPr>
              <a:t>で一気に引きつける</a:t>
            </a:r>
            <a:r>
              <a:rPr lang="ja-JP" altLang="en-US" sz="1200" b="1" dirty="0" smtClean="0">
                <a:solidFill>
                  <a:srgbClr val="FF0000"/>
                </a:solidFill>
              </a:rPr>
              <a:t>／</a:t>
            </a:r>
            <a:endParaRPr lang="en-US" altLang="ja-JP" sz="1200" b="1" dirty="0">
              <a:solidFill>
                <a:srgbClr val="FF0000"/>
              </a:solidFill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3777168" y="2636840"/>
            <a:ext cx="1956088" cy="48255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buNone/>
            </a:pP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デジャヴュ</a:t>
            </a:r>
          </a:p>
          <a:p>
            <a:pPr algn="ctr">
              <a:spcBef>
                <a:spcPct val="0"/>
              </a:spcBef>
              <a:buNone/>
            </a:pP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ファイバーウィッグ ウルトラロング</a:t>
            </a: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</a:t>
            </a:r>
          </a:p>
          <a:p>
            <a:pPr algn="ctr">
              <a:spcBef>
                <a:spcPct val="0"/>
              </a:spcBef>
              <a:buNone/>
            </a:pP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</a:t>
            </a: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色／</a:t>
            </a:r>
            <a:r>
              <a:rPr lang="en-US" altLang="ja-JP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1,500</a:t>
            </a:r>
            <a:r>
              <a:rPr lang="ja-JP" altLang="en-US" sz="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円（税別）</a:t>
            </a:r>
          </a:p>
        </p:txBody>
      </p:sp>
      <p:sp>
        <p:nvSpPr>
          <p:cNvPr id="31" name="正方形/長方形 30"/>
          <p:cNvSpPr/>
          <p:nvPr/>
        </p:nvSpPr>
        <p:spPr>
          <a:xfrm>
            <a:off x="3706596" y="3119392"/>
            <a:ext cx="2023279" cy="188465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“塗るつけまつげ”でクチコミでも大人気の</a:t>
            </a:r>
            <a:r>
              <a:rPr lang="en-US" altLang="ja-JP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デジャヴュ</a:t>
            </a:r>
            <a:r>
              <a:rPr lang="en-US" altLang="ja-JP" sz="1200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が、さらにまつげケア効果をアップしてリニューアル！ 保湿効果のある美容成分を増量し、傷みがちなまつげのうるおいをキープします。オフするときもまつげに負担をかけずにお湯でスルン♪ </a:t>
            </a:r>
          </a:p>
        </p:txBody>
      </p:sp>
      <p:sp>
        <p:nvSpPr>
          <p:cNvPr id="35" name="正方形/長方形 34"/>
          <p:cNvSpPr/>
          <p:nvPr/>
        </p:nvSpPr>
        <p:spPr>
          <a:xfrm>
            <a:off x="3743572" y="5220071"/>
            <a:ext cx="1956088" cy="55958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b="1" dirty="0">
                <a:solidFill>
                  <a:srgbClr val="FF0000"/>
                </a:solidFill>
              </a:rPr>
              <a:t>マヴァラ　</a:t>
            </a:r>
            <a:r>
              <a:rPr lang="en-US" altLang="ja-JP" sz="1000" b="1" dirty="0" smtClean="0">
                <a:solidFill>
                  <a:srgbClr val="FF0000"/>
                </a:solidFill>
              </a:rPr>
              <a:t>/</a:t>
            </a:r>
            <a:r>
              <a:rPr lang="ja-JP" altLang="en-US" sz="1000" b="1" dirty="0">
                <a:solidFill>
                  <a:srgbClr val="FF0000"/>
                </a:solidFill>
              </a:rPr>
              <a:t>マヴァラ　</a:t>
            </a:r>
            <a:r>
              <a:rPr lang="ja-JP" altLang="en-US" sz="1000" b="1" dirty="0" smtClean="0">
                <a:solidFill>
                  <a:srgbClr val="FF0000"/>
                </a:solidFill>
              </a:rPr>
              <a:t>ミニカラー</a:t>
            </a:r>
            <a:r>
              <a:rPr lang="en-US" altLang="ja-JP" sz="1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5ml</a:t>
            </a:r>
            <a:r>
              <a:rPr lang="ja-JP" altLang="en-US" sz="1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／</a:t>
            </a:r>
            <a:r>
              <a:rPr lang="en-US" altLang="ja-JP" sz="1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700</a:t>
            </a:r>
            <a:r>
              <a:rPr lang="ja-JP" altLang="en-US" sz="1000" b="1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円（</a:t>
            </a:r>
            <a:r>
              <a:rPr lang="ja-JP" altLang="en-US" sz="1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税</a:t>
            </a:r>
            <a:r>
              <a:rPr lang="ja-JP" altLang="en-US" sz="1000" b="1" dirty="0" smtClean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別）</a:t>
            </a:r>
            <a:endParaRPr lang="en-US" altLang="ja-JP" sz="1000" b="1" dirty="0" smtClean="0">
              <a:solidFill>
                <a:srgbClr val="FF0000"/>
              </a:solidFill>
            </a:endParaRPr>
          </a:p>
        </p:txBody>
      </p:sp>
      <p:pic>
        <p:nvPicPr>
          <p:cNvPr id="36" name="図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0" r="23430"/>
          <a:stretch/>
        </p:blipFill>
        <p:spPr bwMode="auto">
          <a:xfrm>
            <a:off x="1961934" y="3534010"/>
            <a:ext cx="638302" cy="1201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383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12353</TotalTime>
  <Words>739</Words>
  <Application>Microsoft Office PowerPoint</Application>
  <PresentationFormat>画面に合わせる (4:3)</PresentationFormat>
  <Paragraphs>89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山口 由香利</cp:lastModifiedBy>
  <cp:revision>93</cp:revision>
  <cp:lastPrinted>2014-05-16T03:10:02Z</cp:lastPrinted>
  <dcterms:created xsi:type="dcterms:W3CDTF">2013-12-04T05:04:54Z</dcterms:created>
  <dcterms:modified xsi:type="dcterms:W3CDTF">2015-10-19T04:07:05Z</dcterms:modified>
</cp:coreProperties>
</file>