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7" d="100"/>
          <a:sy n="77" d="100"/>
        </p:scale>
        <p:origin x="-1176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2015/11/2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2015/11/2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2015/11/2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2015/11/2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2015/11/2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2015/11/2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2015/11/2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2015/11/2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2015/11/2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2015/11/2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2015/11/2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2015/11/2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318" y="518120"/>
            <a:ext cx="329565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正方形/長方形 3"/>
          <p:cNvSpPr/>
          <p:nvPr/>
        </p:nvSpPr>
        <p:spPr>
          <a:xfrm>
            <a:off x="5004048" y="548680"/>
            <a:ext cx="3240360" cy="22322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食卓でお馴染みのキユーピーが独自に開発した、肌に浸透する超低分子ヒアルロン</a:t>
            </a:r>
            <a:r>
              <a:rPr lang="ja-JP" altLang="en-US" dirty="0" smtClean="0"/>
              <a:t>酸</a:t>
            </a:r>
            <a:endParaRPr lang="en-US" altLang="ja-JP" dirty="0"/>
          </a:p>
          <a:p>
            <a:pPr algn="ctr"/>
            <a:r>
              <a:rPr lang="ja-JP" altLang="en-US" dirty="0" smtClean="0"/>
              <a:t>「ヒアロオリゴ～</a:t>
            </a:r>
            <a:endParaRPr lang="en-US" altLang="ja-JP" dirty="0" smtClean="0"/>
          </a:p>
          <a:p>
            <a:pPr algn="ctr"/>
            <a:endParaRPr lang="en-US" altLang="ja-JP" dirty="0"/>
          </a:p>
          <a:p>
            <a:pPr algn="ctr"/>
            <a:r>
              <a:rPr lang="ja-JP" altLang="en-US" dirty="0" smtClean="0"/>
              <a:t>に冒頭を変更してください</a:t>
            </a:r>
            <a:endParaRPr lang="en-US" altLang="ja-JP" dirty="0" smtClean="0"/>
          </a:p>
          <a:p>
            <a:pPr algn="ctr"/>
            <a:endParaRPr kumimoji="1" lang="en-US" altLang="ja-JP" dirty="0"/>
          </a:p>
          <a:p>
            <a:pPr algn="ctr"/>
            <a:endParaRPr kumimoji="1" lang="ja-JP" altLang="en-US" dirty="0"/>
          </a:p>
        </p:txBody>
      </p:sp>
      <p:sp>
        <p:nvSpPr>
          <p:cNvPr id="5" name="正方形/長方形 4"/>
          <p:cNvSpPr/>
          <p:nvPr/>
        </p:nvSpPr>
        <p:spPr>
          <a:xfrm>
            <a:off x="5004048" y="2913148"/>
            <a:ext cx="1800200" cy="48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>
                <a:solidFill>
                  <a:srgbClr val="FF0000"/>
                </a:solidFill>
              </a:rPr>
              <a:t>＠コスメストア　限定特別価格　２</a:t>
            </a:r>
            <a:r>
              <a:rPr lang="en-US" altLang="ja-JP" sz="1000" dirty="0">
                <a:solidFill>
                  <a:srgbClr val="FF0000"/>
                </a:solidFill>
              </a:rPr>
              <a:t>,</a:t>
            </a:r>
            <a:r>
              <a:rPr lang="ja-JP" altLang="en-US" sz="1000" dirty="0">
                <a:solidFill>
                  <a:srgbClr val="FF0000"/>
                </a:solidFill>
              </a:rPr>
              <a:t>９８０円（税込）</a:t>
            </a:r>
            <a:endParaRPr kumimoji="1" lang="ja-JP" altLang="en-US" sz="1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54440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</Words>
  <Application>Microsoft Office PowerPoint</Application>
  <PresentationFormat>画面に合わせる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山口 由香利</dc:creator>
  <cp:lastModifiedBy>山口 由香利</cp:lastModifiedBy>
  <cp:revision>1</cp:revision>
  <dcterms:created xsi:type="dcterms:W3CDTF">2015-11-02T10:59:30Z</dcterms:created>
  <dcterms:modified xsi:type="dcterms:W3CDTF">2015-11-02T11:02:38Z</dcterms:modified>
</cp:coreProperties>
</file>