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5080C-B7DC-44B8-87E3-F31B51DAE595}" type="datetimeFigureOut">
              <a:rPr kumimoji="1" lang="ja-JP" altLang="en-US" smtClean="0"/>
              <a:t>2015/12/10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1BE7-BFF4-4CC0-8E51-102FE236CC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572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5080C-B7DC-44B8-87E3-F31B51DAE595}" type="datetimeFigureOut">
              <a:rPr kumimoji="1" lang="ja-JP" altLang="en-US" smtClean="0"/>
              <a:t>2015/12/10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1BE7-BFF4-4CC0-8E51-102FE236CC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5398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5080C-B7DC-44B8-87E3-F31B51DAE595}" type="datetimeFigureOut">
              <a:rPr kumimoji="1" lang="ja-JP" altLang="en-US" smtClean="0"/>
              <a:t>2015/12/10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1BE7-BFF4-4CC0-8E51-102FE236CC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9548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5080C-B7DC-44B8-87E3-F31B51DAE595}" type="datetimeFigureOut">
              <a:rPr kumimoji="1" lang="ja-JP" altLang="en-US" smtClean="0"/>
              <a:t>2015/12/10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1BE7-BFF4-4CC0-8E51-102FE236CC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9356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5080C-B7DC-44B8-87E3-F31B51DAE595}" type="datetimeFigureOut">
              <a:rPr kumimoji="1" lang="ja-JP" altLang="en-US" smtClean="0"/>
              <a:t>2015/12/10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1BE7-BFF4-4CC0-8E51-102FE236CC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40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5080C-B7DC-44B8-87E3-F31B51DAE595}" type="datetimeFigureOut">
              <a:rPr kumimoji="1" lang="ja-JP" altLang="en-US" smtClean="0"/>
              <a:t>2015/12/10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1BE7-BFF4-4CC0-8E51-102FE236CC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237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5080C-B7DC-44B8-87E3-F31B51DAE595}" type="datetimeFigureOut">
              <a:rPr kumimoji="1" lang="ja-JP" altLang="en-US" smtClean="0"/>
              <a:t>2015/12/10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1BE7-BFF4-4CC0-8E51-102FE236CC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0134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5080C-B7DC-44B8-87E3-F31B51DAE595}" type="datetimeFigureOut">
              <a:rPr kumimoji="1" lang="ja-JP" altLang="en-US" smtClean="0"/>
              <a:t>2015/12/10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1BE7-BFF4-4CC0-8E51-102FE236CC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591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5080C-B7DC-44B8-87E3-F31B51DAE595}" type="datetimeFigureOut">
              <a:rPr kumimoji="1" lang="ja-JP" altLang="en-US" smtClean="0"/>
              <a:t>2015/12/10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1BE7-BFF4-4CC0-8E51-102FE236CC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2658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5080C-B7DC-44B8-87E3-F31B51DAE595}" type="datetimeFigureOut">
              <a:rPr kumimoji="1" lang="ja-JP" altLang="en-US" smtClean="0"/>
              <a:t>2015/12/10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1BE7-BFF4-4CC0-8E51-102FE236CC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1601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5080C-B7DC-44B8-87E3-F31B51DAE595}" type="datetimeFigureOut">
              <a:rPr kumimoji="1" lang="ja-JP" altLang="en-US" smtClean="0"/>
              <a:t>2015/12/10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41BE7-BFF4-4CC0-8E51-102FE236CC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96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5080C-B7DC-44B8-87E3-F31B51DAE595}" type="datetimeFigureOut">
              <a:rPr kumimoji="1" lang="ja-JP" altLang="en-US" smtClean="0"/>
              <a:t>2015/12/10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41BE7-BFF4-4CC0-8E51-102FE236CC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68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2644109" cy="4704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42" y="980728"/>
            <a:ext cx="2644109" cy="4704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159" y="980728"/>
            <a:ext cx="2651313" cy="4704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3635896" y="1700808"/>
            <a:ext cx="1800200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19872" y="260648"/>
            <a:ext cx="2232248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やさしい目ヂカラで</a:t>
            </a:r>
            <a:endParaRPr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大人ナチュラル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572000" y="703729"/>
            <a:ext cx="1533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「ナチュラル」です</a:t>
            </a:r>
          </a:p>
        </p:txBody>
      </p:sp>
      <p:cxnSp>
        <p:nvCxnSpPr>
          <p:cNvPr id="8" name="直線矢印コネクタ 7"/>
          <p:cNvCxnSpPr>
            <a:endCxn id="5" idx="2"/>
          </p:cNvCxnSpPr>
          <p:nvPr/>
        </p:nvCxnSpPr>
        <p:spPr>
          <a:xfrm flipV="1">
            <a:off x="4517696" y="783868"/>
            <a:ext cx="18300" cy="9169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/>
          <p:cNvSpPr/>
          <p:nvPr/>
        </p:nvSpPr>
        <p:spPr>
          <a:xfrm>
            <a:off x="3195642" y="4797152"/>
            <a:ext cx="2644109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274886" y="6013347"/>
            <a:ext cx="1660546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フォントと色を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右のものに変更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998340"/>
            <a:ext cx="1203920" cy="35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直線矢印コネクタ 18"/>
          <p:cNvCxnSpPr>
            <a:stCxn id="12" idx="2"/>
          </p:cNvCxnSpPr>
          <p:nvPr/>
        </p:nvCxnSpPr>
        <p:spPr>
          <a:xfrm>
            <a:off x="4517697" y="5229200"/>
            <a:ext cx="918399" cy="7334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1347465" y="4365103"/>
            <a:ext cx="1547533" cy="845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7" y="5793728"/>
            <a:ext cx="445903" cy="411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テキスト ボックス 23"/>
          <p:cNvSpPr txBox="1"/>
          <p:nvPr/>
        </p:nvSpPr>
        <p:spPr>
          <a:xfrm>
            <a:off x="321752" y="5791348"/>
            <a:ext cx="2710821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「恋する」を左の</a:t>
            </a:r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♡と同じ色に変更</a:t>
            </a:r>
            <a:endParaRPr kumimoji="1"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全体フォントを右のパケや販促物の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文字のように変更可能でしょうか？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あまりにも普通のゴシック感が</a:t>
            </a:r>
            <a:endParaRPr kumimoji="1"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つよいので・・・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75" y="3114675"/>
            <a:ext cx="13144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424" y="5791348"/>
            <a:ext cx="865601" cy="413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998" y="6268647"/>
            <a:ext cx="19431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正方形/長方形 30"/>
          <p:cNvSpPr/>
          <p:nvPr/>
        </p:nvSpPr>
        <p:spPr>
          <a:xfrm>
            <a:off x="6105159" y="4778571"/>
            <a:ext cx="2644109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cxnSp>
        <p:nvCxnSpPr>
          <p:cNvPr id="32" name="直線矢印コネクタ 31"/>
          <p:cNvCxnSpPr/>
          <p:nvPr/>
        </p:nvCxnSpPr>
        <p:spPr>
          <a:xfrm flipH="1">
            <a:off x="6105159" y="5210619"/>
            <a:ext cx="1322055" cy="8027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7625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32" y="1052736"/>
            <a:ext cx="2646000" cy="470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680" y="1052736"/>
            <a:ext cx="2646000" cy="469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464" y="1052736"/>
            <a:ext cx="2646000" cy="470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3419872" y="260648"/>
            <a:ext cx="2232248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やさしい目ヂカラで</a:t>
            </a:r>
            <a:endParaRPr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大人ナチュラル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9" name="直線矢印コネクタ 8"/>
          <p:cNvCxnSpPr>
            <a:stCxn id="10" idx="0"/>
            <a:endCxn id="8" idx="2"/>
          </p:cNvCxnSpPr>
          <p:nvPr/>
        </p:nvCxnSpPr>
        <p:spPr>
          <a:xfrm flipH="1" flipV="1">
            <a:off x="4535996" y="783868"/>
            <a:ext cx="62684" cy="11329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/>
          <p:cNvSpPr/>
          <p:nvPr/>
        </p:nvSpPr>
        <p:spPr>
          <a:xfrm>
            <a:off x="3698580" y="1916832"/>
            <a:ext cx="1800200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3195642" y="4797152"/>
            <a:ext cx="2644109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274886" y="6013347"/>
            <a:ext cx="1660546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フォントと色を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右のものに変更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998340"/>
            <a:ext cx="1203920" cy="35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直線矢印コネクタ 14"/>
          <p:cNvCxnSpPr>
            <a:stCxn id="12" idx="2"/>
          </p:cNvCxnSpPr>
          <p:nvPr/>
        </p:nvCxnSpPr>
        <p:spPr>
          <a:xfrm>
            <a:off x="4517697" y="5229200"/>
            <a:ext cx="918399" cy="7334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/>
          <p:cNvSpPr/>
          <p:nvPr/>
        </p:nvSpPr>
        <p:spPr>
          <a:xfrm>
            <a:off x="6105159" y="4778571"/>
            <a:ext cx="2644109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cxnSp>
        <p:nvCxnSpPr>
          <p:cNvPr id="17" name="直線矢印コネクタ 16"/>
          <p:cNvCxnSpPr>
            <a:endCxn id="13" idx="0"/>
          </p:cNvCxnSpPr>
          <p:nvPr/>
        </p:nvCxnSpPr>
        <p:spPr>
          <a:xfrm flipH="1">
            <a:off x="6105159" y="5210619"/>
            <a:ext cx="1322055" cy="8027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321752" y="5791348"/>
            <a:ext cx="2710821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「恋する」を左の</a:t>
            </a:r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♡と同じ色に変更</a:t>
            </a:r>
            <a:endParaRPr kumimoji="1"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全体フォントを右のパケや販促物の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文字のように変更可能でしょうか？</a:t>
            </a:r>
            <a:endParaRPr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あまりにも普通のゴシック感が</a:t>
            </a:r>
            <a:endParaRPr kumimoji="1" lang="en-US" altLang="ja-JP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つよいので・・・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424" y="5791348"/>
            <a:ext cx="865601" cy="413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998" y="6268647"/>
            <a:ext cx="19431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39" y="5784769"/>
            <a:ext cx="428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正方形/長方形 17"/>
          <p:cNvSpPr/>
          <p:nvPr/>
        </p:nvSpPr>
        <p:spPr>
          <a:xfrm>
            <a:off x="413832" y="1431534"/>
            <a:ext cx="2781810" cy="9893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82742" y="382751"/>
            <a:ext cx="2232248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バックのピンクを抜いて</a:t>
            </a:r>
            <a:endParaRPr kumimoji="1" lang="en-US" altLang="ja-JP" sz="1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文字色を以前の</a:t>
            </a:r>
            <a:r>
              <a:rPr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</a:t>
            </a:r>
            <a:r>
              <a:rPr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に変更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23" name="直線矢印コネクタ 22"/>
          <p:cNvCxnSpPr/>
          <p:nvPr/>
        </p:nvCxnSpPr>
        <p:spPr>
          <a:xfrm flipH="1" flipV="1">
            <a:off x="1645820" y="905971"/>
            <a:ext cx="31342" cy="44437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4854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ctr">
          <a:defRPr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128</Words>
  <Application>Microsoft Office PowerPoint</Application>
  <PresentationFormat>画面に合わせる (4:3)</PresentationFormat>
  <Paragraphs>21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PowerPoint プレゼンテーション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istyle</cp:lastModifiedBy>
  <cp:revision>3</cp:revision>
  <dcterms:created xsi:type="dcterms:W3CDTF">2015-12-10T02:19:02Z</dcterms:created>
  <dcterms:modified xsi:type="dcterms:W3CDTF">2015-12-10T06:46:17Z</dcterms:modified>
</cp:coreProperties>
</file>