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0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B691"/>
    <a:srgbClr val="FF0066"/>
    <a:srgbClr val="EBD7C3"/>
    <a:srgbClr val="A2DAC6"/>
    <a:srgbClr val="ABDDCB"/>
    <a:srgbClr val="9AD6C1"/>
    <a:srgbClr val="8AD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23" autoAdjust="0"/>
  </p:normalViewPr>
  <p:slideViewPr>
    <p:cSldViewPr>
      <p:cViewPr>
        <p:scale>
          <a:sx n="75" d="100"/>
          <a:sy n="75" d="100"/>
        </p:scale>
        <p:origin x="-1224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DFAF4-DA8D-4251-AABE-9583F152B070}" type="datetimeFigureOut">
              <a:rPr kumimoji="1" lang="ja-JP" altLang="en-US" smtClean="0"/>
              <a:t>2016/1/28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589C7-AD8E-4F54-8CA4-9C239E5DC5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194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3"/>
          <p:cNvSpPr>
            <a:spLocks noChangeArrowheads="1"/>
          </p:cNvSpPr>
          <p:nvPr userDrawn="1"/>
        </p:nvSpPr>
        <p:spPr bwMode="auto">
          <a:xfrm>
            <a:off x="1098550" y="1268413"/>
            <a:ext cx="7002463" cy="43926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1C398"/>
              </a:gs>
              <a:gs pos="100000">
                <a:srgbClr val="41C39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9" name="Picture 3" descr="Y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2" r="6946"/>
          <a:stretch>
            <a:fillRect/>
          </a:stretch>
        </p:blipFill>
        <p:spPr bwMode="auto">
          <a:xfrm>
            <a:off x="7107238" y="5421313"/>
            <a:ext cx="14081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グループ化 38"/>
          <p:cNvGrpSpPr>
            <a:grpSpLocks/>
          </p:cNvGrpSpPr>
          <p:nvPr userDrawn="1"/>
        </p:nvGrpSpPr>
        <p:grpSpPr bwMode="auto">
          <a:xfrm>
            <a:off x="0" y="-26988"/>
            <a:ext cx="9153525" cy="688976"/>
            <a:chOff x="-5" y="-27384"/>
            <a:chExt cx="9153078" cy="689226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 rot="10800000">
              <a:off x="-5" y="-27382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 rot="10800000">
              <a:off x="710033" y="-27382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 rot="10800000">
              <a:off x="1426156" y="-2738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10800000">
              <a:off x="2136194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>
              <a:off x="2846232" y="-2738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 rot="10800000">
              <a:off x="3556270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 rot="10800000">
              <a:off x="4267737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10800000">
              <a:off x="4977775" y="-2738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>
              <a:off x="5687813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 rot="10800000">
              <a:off x="6397851" y="-27384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 rot="10800000">
              <a:off x="7107889" y="-2737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 rot="10800000">
              <a:off x="7817927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 rot="10800000">
              <a:off x="8527965" y="-27380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24" name="グループ化 39"/>
          <p:cNvGrpSpPr>
            <a:grpSpLocks/>
          </p:cNvGrpSpPr>
          <p:nvPr userDrawn="1"/>
        </p:nvGrpSpPr>
        <p:grpSpPr bwMode="auto">
          <a:xfrm>
            <a:off x="-12700" y="6196013"/>
            <a:ext cx="9153525" cy="688975"/>
            <a:chOff x="-12559" y="6196158"/>
            <a:chExt cx="9153078" cy="689226"/>
          </a:xfrm>
        </p:grpSpPr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-12559" y="6196160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697479" y="6196160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413602" y="619616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123640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2833678" y="619615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3543716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255183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4965221" y="619616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5675259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6385297" y="6196158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5" name="Rectangle 8"/>
            <p:cNvSpPr>
              <a:spLocks noChangeArrowheads="1"/>
            </p:cNvSpPr>
            <p:nvPr/>
          </p:nvSpPr>
          <p:spPr bwMode="auto">
            <a:xfrm>
              <a:off x="7095335" y="619616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7805373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8515411" y="6196162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pic>
        <p:nvPicPr>
          <p:cNvPr id="38" name="図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773238"/>
            <a:ext cx="58197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383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6800" y="46921"/>
            <a:ext cx="7772400" cy="410551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D8CB13-C8A4-4CA1-84D6-7456CE2C9D6F}" type="datetimeFigureOut">
              <a:rPr kumimoji="1" lang="ja-JP" altLang="en-US" smtClean="0"/>
              <a:t>2016/1/28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70FB20-1F67-479F-BC5F-E89750F6D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2" descr="Z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6" r="8288"/>
          <a:stretch/>
        </p:blipFill>
        <p:spPr bwMode="auto">
          <a:xfrm>
            <a:off x="107504" y="19200"/>
            <a:ext cx="678136" cy="45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コネクタ 7"/>
          <p:cNvCxnSpPr/>
          <p:nvPr userDrawn="1"/>
        </p:nvCxnSpPr>
        <p:spPr>
          <a:xfrm>
            <a:off x="0" y="457472"/>
            <a:ext cx="9144000" cy="0"/>
          </a:xfrm>
          <a:prstGeom prst="line">
            <a:avLst/>
          </a:prstGeom>
          <a:ln w="38100">
            <a:solidFill>
              <a:srgbClr val="A2DA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スライド番号プレースホルダー 5"/>
          <p:cNvSpPr txBox="1">
            <a:spLocks/>
          </p:cNvSpPr>
          <p:nvPr userDrawn="1"/>
        </p:nvSpPr>
        <p:spPr>
          <a:xfrm>
            <a:off x="4645025" y="6597352"/>
            <a:ext cx="587375" cy="18097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ctr" defTabSz="914400" rtl="0" eaLnBrk="1" latinLnBrk="0" hangingPunct="1">
              <a:defRPr kumimoji="1" sz="1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866EB96-AC64-4309-AD66-760F5CA2244E}" type="slidenum">
              <a:rPr lang="ja-JP" altLang="en-US" b="1" smtClean="0"/>
              <a:pPr>
                <a:defRPr/>
              </a:pPr>
              <a:t>‹#›</a:t>
            </a:fld>
            <a:endParaRPr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95020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6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A</a:t>
            </a:r>
            <a:r>
              <a:rPr kumimoji="1" lang="ja-JP" altLang="en-US" dirty="0" smtClean="0"/>
              <a:t>案</a:t>
            </a:r>
            <a:r>
              <a:rPr kumimoji="1" lang="en-US" altLang="ja-JP" dirty="0" smtClean="0"/>
              <a:t>1~2</a:t>
            </a:r>
            <a:endParaRPr kumimoji="1" lang="ja-JP" altLang="en-US" dirty="0"/>
          </a:p>
        </p:txBody>
      </p:sp>
      <p:pic>
        <p:nvPicPr>
          <p:cNvPr id="1026" name="Picture 2" descr="Z:\コスメネクスト\003_事業開発部\200_ストアプロモーション\003_実施案件\101_特別プロモーション\036_ナチュリエ\販促物制作\サイネージデザイン\20160127_naturie\a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78632"/>
            <a:ext cx="2835000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Z:\コスメネクスト\003_事業開発部\200_ストアプロモーション\003_実施案件\101_特別プロモーション\036_ナチュリエ\販促物制作\サイネージデザイン\20160127_naturie\a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696" y="678632"/>
            <a:ext cx="2835000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34"/>
          <p:cNvSpPr txBox="1"/>
          <p:nvPr/>
        </p:nvSpPr>
        <p:spPr>
          <a:xfrm>
            <a:off x="116632" y="1736450"/>
            <a:ext cx="169168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</a:t>
            </a:r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2015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年＠ｃｏｓｍｅ ｓｔｏｒｅで</a:t>
            </a:r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5,400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本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の大ヒット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！」</a:t>
            </a:r>
            <a:endParaRPr kumimoji="1"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メインは「</a:t>
            </a:r>
            <a:r>
              <a:rPr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5,400</a:t>
            </a:r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本」なのですが、エビデンスも記載しておきたく・・・うまく入りますでしょうか・・？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テキスト ボックス 34"/>
          <p:cNvSpPr txBox="1"/>
          <p:nvPr/>
        </p:nvSpPr>
        <p:spPr>
          <a:xfrm>
            <a:off x="110704" y="823638"/>
            <a:ext cx="169168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</a:t>
            </a:r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※2015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年下半期化粧水カテゴリ」</a:t>
            </a:r>
            <a:endParaRPr kumimoji="1"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注釈を一番下に入れてもらえますでしょうか。</a:t>
            </a:r>
            <a:endParaRPr kumimoji="1"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983384" y="1218474"/>
            <a:ext cx="1687312" cy="3383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8" name="直線コネクタ 7"/>
          <p:cNvCxnSpPr>
            <a:stCxn id="6" idx="3"/>
            <a:endCxn id="7" idx="1"/>
          </p:cNvCxnSpPr>
          <p:nvPr/>
        </p:nvCxnSpPr>
        <p:spPr>
          <a:xfrm>
            <a:off x="1802384" y="1273761"/>
            <a:ext cx="1181000" cy="1138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2983384" y="1567291"/>
            <a:ext cx="1687312" cy="3383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3" name="直線コネクタ 12"/>
          <p:cNvCxnSpPr>
            <a:stCxn id="5" idx="3"/>
          </p:cNvCxnSpPr>
          <p:nvPr/>
        </p:nvCxnSpPr>
        <p:spPr>
          <a:xfrm flipV="1">
            <a:off x="1808312" y="1736450"/>
            <a:ext cx="1175072" cy="61170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2123728" y="2621544"/>
            <a:ext cx="2410172" cy="18996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1619672" y="3284984"/>
            <a:ext cx="504056" cy="2863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4" y="3588760"/>
            <a:ext cx="1714035" cy="129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テキスト ボックス 34"/>
          <p:cNvSpPr txBox="1"/>
          <p:nvPr/>
        </p:nvSpPr>
        <p:spPr>
          <a:xfrm>
            <a:off x="55867" y="3121249"/>
            <a:ext cx="16916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5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ぷるるんの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自体は下記のようなフォントに変更をお願いします。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566" y="945124"/>
            <a:ext cx="2313434" cy="771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正方形/長方形 22"/>
          <p:cNvSpPr/>
          <p:nvPr/>
        </p:nvSpPr>
        <p:spPr>
          <a:xfrm>
            <a:off x="4883110" y="1696321"/>
            <a:ext cx="2410172" cy="8862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4" name="直線コネクタ 23"/>
          <p:cNvCxnSpPr>
            <a:endCxn id="25" idx="1"/>
          </p:cNvCxnSpPr>
          <p:nvPr/>
        </p:nvCxnSpPr>
        <p:spPr>
          <a:xfrm>
            <a:off x="7256496" y="2134824"/>
            <a:ext cx="252028" cy="159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34"/>
          <p:cNvSpPr txBox="1"/>
          <p:nvPr/>
        </p:nvSpPr>
        <p:spPr>
          <a:xfrm>
            <a:off x="7508524" y="2005522"/>
            <a:ext cx="16916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クリエイティブ変更</a:t>
            </a:r>
            <a:endParaRPr kumimoji="1"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上記のようにピンクの丸で</a:t>
            </a:r>
            <a:endParaRPr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囲んでください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2485158" y="5377917"/>
            <a:ext cx="1687312" cy="3383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8" name="直線コネクタ 27"/>
          <p:cNvCxnSpPr>
            <a:endCxn id="1026" idx="2"/>
          </p:cNvCxnSpPr>
          <p:nvPr/>
        </p:nvCxnSpPr>
        <p:spPr>
          <a:xfrm flipV="1">
            <a:off x="3131840" y="5718632"/>
            <a:ext cx="121356" cy="4931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4"/>
          <p:cNvSpPr txBox="1"/>
          <p:nvPr/>
        </p:nvSpPr>
        <p:spPr>
          <a:xfrm>
            <a:off x="2286000" y="6211817"/>
            <a:ext cx="16916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もう少し目立たせられないでしょうか？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5133134" y="5377917"/>
            <a:ext cx="1687312" cy="3383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33" name="直線コネクタ 32"/>
          <p:cNvCxnSpPr/>
          <p:nvPr/>
        </p:nvCxnSpPr>
        <p:spPr>
          <a:xfrm flipV="1">
            <a:off x="3827040" y="5716236"/>
            <a:ext cx="1465040" cy="64798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927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A</a:t>
            </a:r>
            <a:r>
              <a:rPr lang="ja-JP" altLang="en-US" dirty="0" smtClean="0"/>
              <a:t>案</a:t>
            </a:r>
            <a:r>
              <a:rPr lang="en-US" altLang="ja-JP" dirty="0" smtClean="0"/>
              <a:t>3~4</a:t>
            </a:r>
            <a:endParaRPr kumimoji="1" lang="ja-JP" altLang="en-US" dirty="0"/>
          </a:p>
        </p:txBody>
      </p:sp>
      <p:pic>
        <p:nvPicPr>
          <p:cNvPr id="2050" name="Picture 2" descr="Z:\コスメネクスト\003_事業開発部\200_ストアプロモーション\003_実施案件\101_特別プロモーション\036_ナチュリエ\販促物制作\サイネージデザイン\20160127_naturie\a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92696"/>
            <a:ext cx="2835000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コスメネクスト\003_事業開発部\200_ストアプロモーション\003_実施案件\101_特別プロモーション\036_ナチュリエ\販促物制作\サイネージデザイン\20160127_naturie\a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664" y="670000"/>
            <a:ext cx="2835000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293903"/>
            <a:ext cx="1826888" cy="1490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34"/>
          <p:cNvSpPr txBox="1"/>
          <p:nvPr/>
        </p:nvSpPr>
        <p:spPr>
          <a:xfrm>
            <a:off x="305272" y="1293903"/>
            <a:ext cx="845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差し替え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112280" y="1127305"/>
            <a:ext cx="1054360" cy="10559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9" name="直線コネクタ 8"/>
          <p:cNvCxnSpPr>
            <a:stCxn id="7" idx="3"/>
          </p:cNvCxnSpPr>
          <p:nvPr/>
        </p:nvCxnSpPr>
        <p:spPr>
          <a:xfrm flipV="1">
            <a:off x="1151112" y="1293903"/>
            <a:ext cx="1175072" cy="1269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/>
          <p:cNvSpPr/>
          <p:nvPr/>
        </p:nvSpPr>
        <p:spPr>
          <a:xfrm>
            <a:off x="2987824" y="3284984"/>
            <a:ext cx="1054360" cy="13681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6" y="1602513"/>
            <a:ext cx="925686" cy="1264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34"/>
          <p:cNvSpPr txBox="1"/>
          <p:nvPr/>
        </p:nvSpPr>
        <p:spPr>
          <a:xfrm>
            <a:off x="305272" y="3501008"/>
            <a:ext cx="845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差し替え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4" name="直線コネクタ 13"/>
          <p:cNvCxnSpPr>
            <a:stCxn id="13" idx="3"/>
          </p:cNvCxnSpPr>
          <p:nvPr/>
        </p:nvCxnSpPr>
        <p:spPr>
          <a:xfrm>
            <a:off x="1151112" y="3627966"/>
            <a:ext cx="1836712" cy="3410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9" y="3969060"/>
            <a:ext cx="1082830" cy="1142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正方形/長方形 16"/>
          <p:cNvSpPr/>
          <p:nvPr/>
        </p:nvSpPr>
        <p:spPr>
          <a:xfrm>
            <a:off x="1937806" y="5392134"/>
            <a:ext cx="1687312" cy="3383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8" name="直線コネクタ 17"/>
          <p:cNvCxnSpPr/>
          <p:nvPr/>
        </p:nvCxnSpPr>
        <p:spPr>
          <a:xfrm flipV="1">
            <a:off x="2584488" y="5732849"/>
            <a:ext cx="121356" cy="4931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34"/>
          <p:cNvSpPr txBox="1"/>
          <p:nvPr/>
        </p:nvSpPr>
        <p:spPr>
          <a:xfrm>
            <a:off x="1738648" y="6226034"/>
            <a:ext cx="16916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もう少し目立たせられないでしょうか？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4572000" y="5371682"/>
            <a:ext cx="2160240" cy="3383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1" name="直線コネクタ 20"/>
          <p:cNvCxnSpPr>
            <a:stCxn id="19" idx="3"/>
          </p:cNvCxnSpPr>
          <p:nvPr/>
        </p:nvCxnSpPr>
        <p:spPr>
          <a:xfrm flipV="1">
            <a:off x="3430328" y="5710000"/>
            <a:ext cx="1573720" cy="7237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7236296" y="3190000"/>
            <a:ext cx="19077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背景は上の画像を参考に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春のうるおいチャージセットも字体を変更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044" y="3312895"/>
            <a:ext cx="2160240" cy="442029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7234336" y="4952597"/>
            <a:ext cx="1711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ミニコットンに画像差し替え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その他手配中なので</a:t>
            </a:r>
            <a:endParaRPr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この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まま</a:t>
            </a:r>
            <a:endParaRPr kumimoji="1" lang="en-US" altLang="ja-JP" sz="11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4476868" y="4121460"/>
            <a:ext cx="1175252" cy="8197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28" name="直線コネクタ 27"/>
          <p:cNvCxnSpPr>
            <a:stCxn id="27" idx="3"/>
            <a:endCxn id="16" idx="1"/>
          </p:cNvCxnSpPr>
          <p:nvPr/>
        </p:nvCxnSpPr>
        <p:spPr>
          <a:xfrm>
            <a:off x="5652120" y="4531314"/>
            <a:ext cx="1582216" cy="72136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617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dirty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129</Words>
  <Application>Microsoft Office PowerPoint</Application>
  <PresentationFormat>画面に合わせる (4:3)</PresentationFormat>
  <Paragraphs>19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A案1~2</vt:lpstr>
      <vt:lpstr>A案3~4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31</cp:revision>
  <cp:lastPrinted>2015-10-21T04:53:50Z</cp:lastPrinted>
  <dcterms:created xsi:type="dcterms:W3CDTF">2015-07-08T10:24:06Z</dcterms:created>
  <dcterms:modified xsi:type="dcterms:W3CDTF">2016-01-28T06:34:47Z</dcterms:modified>
</cp:coreProperties>
</file>