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90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290066"/>
    <a:srgbClr val="420066"/>
    <a:srgbClr val="4EB691"/>
    <a:srgbClr val="FF0066"/>
    <a:srgbClr val="FF5050"/>
    <a:srgbClr val="FF1D68"/>
    <a:srgbClr val="FFFF66"/>
    <a:srgbClr val="660066"/>
    <a:srgbClr val="4F00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8" autoAdjust="0"/>
    <p:restoredTop sz="95406" autoAdjust="0"/>
  </p:normalViewPr>
  <p:slideViewPr>
    <p:cSldViewPr>
      <p:cViewPr varScale="1">
        <p:scale>
          <a:sx n="74" d="100"/>
          <a:sy n="74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C9FDFAF4-DA8D-4251-AABE-9583F152B070}" type="datetimeFigureOut">
              <a:rPr kumimoji="1" lang="ja-JP" altLang="en-US" smtClean="0"/>
              <a:t>2016/1/18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912589C7-AD8E-4F54-8CA4-9C239E5DC5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194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3"/>
          <p:cNvSpPr>
            <a:spLocks noChangeArrowheads="1"/>
          </p:cNvSpPr>
          <p:nvPr userDrawn="1"/>
        </p:nvSpPr>
        <p:spPr bwMode="auto">
          <a:xfrm>
            <a:off x="1098550" y="1268413"/>
            <a:ext cx="7002463" cy="43926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1C398"/>
              </a:gs>
              <a:gs pos="100000">
                <a:srgbClr val="41C39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9" name="Picture 3" descr="Y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2" r="6946"/>
          <a:stretch>
            <a:fillRect/>
          </a:stretch>
        </p:blipFill>
        <p:spPr bwMode="auto">
          <a:xfrm>
            <a:off x="7107238" y="5421313"/>
            <a:ext cx="14081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グループ化 38"/>
          <p:cNvGrpSpPr>
            <a:grpSpLocks/>
          </p:cNvGrpSpPr>
          <p:nvPr userDrawn="1"/>
        </p:nvGrpSpPr>
        <p:grpSpPr bwMode="auto">
          <a:xfrm>
            <a:off x="0" y="-26988"/>
            <a:ext cx="9153525" cy="688976"/>
            <a:chOff x="-5" y="-27384"/>
            <a:chExt cx="9153078" cy="689226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10800000">
              <a:off x="-5" y="-27382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 rot="10800000">
              <a:off x="710033" y="-27382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 rot="10800000">
              <a:off x="1426156" y="-2738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10800000">
              <a:off x="2136194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>
              <a:off x="2846232" y="-2738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 rot="10800000">
              <a:off x="3556270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 rot="10800000">
              <a:off x="4267737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10800000">
              <a:off x="4977775" y="-2738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>
              <a:off x="5687813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 rot="10800000">
              <a:off x="6397851" y="-27384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 rot="10800000">
              <a:off x="7107889" y="-2737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 rot="10800000">
              <a:off x="7817927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 rot="10800000">
              <a:off x="8527965" y="-27380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24" name="グループ化 39"/>
          <p:cNvGrpSpPr>
            <a:grpSpLocks/>
          </p:cNvGrpSpPr>
          <p:nvPr userDrawn="1"/>
        </p:nvGrpSpPr>
        <p:grpSpPr bwMode="auto">
          <a:xfrm>
            <a:off x="-12700" y="6196013"/>
            <a:ext cx="9153525" cy="688975"/>
            <a:chOff x="-12559" y="6196158"/>
            <a:chExt cx="9153078" cy="689226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-12559" y="6196160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697479" y="6196160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413602" y="619616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123640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2833678" y="619615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3543716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255183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965221" y="619616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5675259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6385297" y="6196158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7095335" y="619616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7805373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8515411" y="6196162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pic>
        <p:nvPicPr>
          <p:cNvPr id="38" name="図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773238"/>
            <a:ext cx="58197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383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6800" y="46921"/>
            <a:ext cx="7772400" cy="410551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D8CB13-C8A4-4CA1-84D6-7456CE2C9D6F}" type="datetimeFigureOut">
              <a:rPr kumimoji="1" lang="ja-JP" altLang="en-US" smtClean="0"/>
              <a:t>2016/1/18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70FB20-1F67-479F-BC5F-E89750F6D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Z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6" r="8288"/>
          <a:stretch/>
        </p:blipFill>
        <p:spPr bwMode="auto">
          <a:xfrm>
            <a:off x="107504" y="19200"/>
            <a:ext cx="678136" cy="45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コネクタ 7"/>
          <p:cNvCxnSpPr/>
          <p:nvPr userDrawn="1"/>
        </p:nvCxnSpPr>
        <p:spPr>
          <a:xfrm>
            <a:off x="0" y="457472"/>
            <a:ext cx="9144000" cy="0"/>
          </a:xfrm>
          <a:prstGeom prst="line">
            <a:avLst/>
          </a:prstGeom>
          <a:ln w="38100">
            <a:solidFill>
              <a:srgbClr val="A2DA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5"/>
          <p:cNvSpPr txBox="1">
            <a:spLocks/>
          </p:cNvSpPr>
          <p:nvPr userDrawn="1"/>
        </p:nvSpPr>
        <p:spPr>
          <a:xfrm>
            <a:off x="4278313" y="6597352"/>
            <a:ext cx="587375" cy="18097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ctr" defTabSz="914400" rtl="0" eaLnBrk="1" latinLnBrk="0" hangingPunct="1">
              <a:defRPr kumimoji="1" sz="1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866EB96-AC64-4309-AD66-760F5CA2244E}" type="slidenum">
              <a:rPr lang="ja-JP" altLang="en-US" b="1" smtClean="0"/>
              <a:pPr>
                <a:defRPr/>
              </a:pPr>
              <a:t>‹#›</a:t>
            </a:fld>
            <a:endParaRPr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5020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6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17" Type="http://schemas.openxmlformats.org/officeDocument/2006/relationships/image" Target="../media/image15.png"/><Relationship Id="rId2" Type="http://schemas.openxmlformats.org/officeDocument/2006/relationships/image" Target="../media/image3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jpeg"/><Relationship Id="rId15" Type="http://schemas.openxmlformats.org/officeDocument/2006/relationships/image" Target="../media/image13.jpeg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正方形/長方形 69"/>
          <p:cNvSpPr/>
          <p:nvPr/>
        </p:nvSpPr>
        <p:spPr>
          <a:xfrm>
            <a:off x="492696" y="4714041"/>
            <a:ext cx="1922593" cy="291163"/>
          </a:xfrm>
          <a:prstGeom prst="rect">
            <a:avLst/>
          </a:prstGeom>
          <a:solidFill>
            <a:srgbClr val="29006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92696" y="1780210"/>
            <a:ext cx="1922593" cy="291163"/>
          </a:xfrm>
          <a:prstGeom prst="rect">
            <a:avLst/>
          </a:prstGeom>
          <a:solidFill>
            <a:srgbClr val="29006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デジタルサイネージコンテンツ</a:t>
            </a:r>
            <a:endParaRPr kumimoji="1" lang="ja-JP" altLang="en-US" dirty="0"/>
          </a:p>
        </p:txBody>
      </p:sp>
      <p:sp>
        <p:nvSpPr>
          <p:cNvPr id="3" name="正方形/長方形 2"/>
          <p:cNvSpPr/>
          <p:nvPr/>
        </p:nvSpPr>
        <p:spPr>
          <a:xfrm>
            <a:off x="492696" y="1772816"/>
            <a:ext cx="1919064" cy="324036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580928" y="1772816"/>
            <a:ext cx="1919064" cy="324036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669160" y="1772816"/>
            <a:ext cx="1919064" cy="324036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757392" y="1772816"/>
            <a:ext cx="1919064" cy="324036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92696" y="1484784"/>
            <a:ext cx="1919064" cy="2880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▼アテンション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580928" y="1493168"/>
            <a:ext cx="1919064" cy="2880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▼肌タイプ</a:t>
            </a:r>
            <a:r>
              <a:rPr kumimoji="1"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</a:t>
            </a:r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生声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669160" y="1501552"/>
            <a:ext cx="1919064" cy="2880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r>
              <a:rPr kumimoji="1"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HOW TO</a:t>
            </a:r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訴求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757392" y="1484784"/>
            <a:ext cx="1919064" cy="2880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▼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限定セット訴求</a:t>
            </a:r>
            <a:endParaRPr kumimoji="1" lang="ja-JP" altLang="en-US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正方形/長方形 10"/>
          <p:cNvSpPr>
            <a:spLocks noChangeAspect="1"/>
          </p:cNvSpPr>
          <p:nvPr/>
        </p:nvSpPr>
        <p:spPr>
          <a:xfrm>
            <a:off x="755576" y="2092277"/>
            <a:ext cx="1728192" cy="47262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クチコミ数</a:t>
            </a:r>
            <a:r>
              <a: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No.1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☆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en-US" altLang="ja-JP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5,400</a:t>
            </a:r>
            <a:r>
              <a:rPr lang="ja-JP" altLang="en-US" sz="12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本の大ヒット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</a:t>
            </a:r>
            <a:endParaRPr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正方形/長方形 11"/>
          <p:cNvSpPr>
            <a:spLocks noChangeAspect="1"/>
          </p:cNvSpPr>
          <p:nvPr/>
        </p:nvSpPr>
        <p:spPr>
          <a:xfrm>
            <a:off x="494075" y="2527110"/>
            <a:ext cx="1917685" cy="61385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ハトムギ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ファン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待望</a:t>
            </a:r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</a:t>
            </a:r>
            <a:endParaRPr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ジェル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新登場！</a:t>
            </a:r>
            <a:endParaRPr lang="en-US" altLang="ja-JP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246" l="567" r="968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3846" y="4095441"/>
            <a:ext cx="720079" cy="70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18" y="3130694"/>
            <a:ext cx="1168040" cy="1125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角丸四角形吹き出し 14"/>
          <p:cNvSpPr>
            <a:spLocks noChangeAspect="1"/>
          </p:cNvSpPr>
          <p:nvPr/>
        </p:nvSpPr>
        <p:spPr>
          <a:xfrm>
            <a:off x="1295636" y="4415530"/>
            <a:ext cx="1044116" cy="202148"/>
          </a:xfrm>
          <a:prstGeom prst="wedgeRoundRectCallout">
            <a:avLst>
              <a:gd name="adj1" fmla="val -69255"/>
              <a:gd name="adj2" fmla="val -8515"/>
              <a:gd name="adj3" fmla="val 16667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8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大ヒットの予感！</a:t>
            </a:r>
            <a:endParaRPr kumimoji="1" lang="ja-JP" altLang="en-US" sz="8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4100">
            <a:off x="561561" y="1797728"/>
            <a:ext cx="265482" cy="73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角丸四角形 17"/>
          <p:cNvSpPr/>
          <p:nvPr/>
        </p:nvSpPr>
        <p:spPr>
          <a:xfrm rot="20766201">
            <a:off x="627489" y="3109828"/>
            <a:ext cx="962285" cy="275568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Chevron">
              <a:avLst>
                <a:gd name="adj" fmla="val 17184"/>
              </a:avLst>
            </a:prstTxWarp>
            <a:noAutofit/>
          </a:bodyPr>
          <a:lstStyle/>
          <a:p>
            <a:pPr algn="ctr"/>
            <a:r>
              <a:rPr kumimoji="1" lang="ja-JP" altLang="en-US" sz="200" b="1" dirty="0" smtClean="0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ぷるるん</a:t>
            </a:r>
            <a:endParaRPr kumimoji="1" lang="ja-JP" altLang="en-US" sz="200" b="1" dirty="0">
              <a:solidFill>
                <a:srgbClr val="00B0F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391494" y="4154387"/>
            <a:ext cx="1008112" cy="2642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/>
            <a:r>
              <a:rPr kumimoji="1" lang="ja-JP" altLang="en-US" sz="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ナチュリエ</a:t>
            </a:r>
            <a:r>
              <a:rPr lang="ja-JP" altLang="en-US" sz="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1" lang="ja-JP" altLang="en-US" sz="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スキンコンディショニングジェル</a:t>
            </a:r>
            <a:endParaRPr kumimoji="1" lang="en-US" altLang="ja-JP" sz="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r"/>
            <a:r>
              <a:rPr kumimoji="1" lang="ja-JP" altLang="en-US" sz="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（ジェル状美容液）</a:t>
            </a:r>
            <a:endParaRPr kumimoji="1" lang="en-US" altLang="ja-JP" sz="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r"/>
            <a:r>
              <a:rPr lang="en-US" altLang="ja-JP" sz="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190ml</a:t>
            </a:r>
            <a:r>
              <a:rPr lang="ja-JP" altLang="en-US" sz="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900</a:t>
            </a:r>
            <a:r>
              <a:rPr lang="ja-JP" altLang="en-US" sz="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円（税抜）</a:t>
            </a:r>
            <a:endParaRPr kumimoji="1" lang="ja-JP" altLang="en-US" sz="4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764185" y="2025158"/>
            <a:ext cx="1584176" cy="2363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200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こんな人にオススメ！</a:t>
            </a:r>
          </a:p>
        </p:txBody>
      </p:sp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395" y="2333920"/>
            <a:ext cx="541143" cy="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2533927" y="2824251"/>
            <a:ext cx="737935" cy="1373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乾燥でカサカサ</a:t>
            </a:r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305" y="2313520"/>
            <a:ext cx="527679" cy="477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348" y="2347190"/>
            <a:ext cx="532061" cy="44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テキスト ボックス 27"/>
          <p:cNvSpPr txBox="1"/>
          <p:nvPr/>
        </p:nvSpPr>
        <p:spPr>
          <a:xfrm>
            <a:off x="3260540" y="2780928"/>
            <a:ext cx="591380" cy="2880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ニキビが</a:t>
            </a:r>
            <a:endParaRPr kumimoji="1" lang="en-US" altLang="ja-JP" sz="6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気になる・・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779912" y="2817576"/>
            <a:ext cx="724351" cy="1373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敏感でチクチク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739482" y="3038397"/>
            <a:ext cx="1584176" cy="2363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200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実際に使用したスタッフからはこんな声が！</a:t>
            </a:r>
          </a:p>
        </p:txBody>
      </p:sp>
      <p:sp>
        <p:nvSpPr>
          <p:cNvPr id="32" name="二等辺三角形 31"/>
          <p:cNvSpPr/>
          <p:nvPr/>
        </p:nvSpPr>
        <p:spPr>
          <a:xfrm>
            <a:off x="2632920" y="3627022"/>
            <a:ext cx="327520" cy="395466"/>
          </a:xfrm>
          <a:prstGeom prst="triangle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1" name="円/楕円 30"/>
          <p:cNvSpPr/>
          <p:nvPr/>
        </p:nvSpPr>
        <p:spPr>
          <a:xfrm>
            <a:off x="2661395" y="3501008"/>
            <a:ext cx="270571" cy="25202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3" name="二等辺三角形 32"/>
          <p:cNvSpPr/>
          <p:nvPr/>
        </p:nvSpPr>
        <p:spPr>
          <a:xfrm>
            <a:off x="4020841" y="4203086"/>
            <a:ext cx="327520" cy="395466"/>
          </a:xfrm>
          <a:prstGeom prst="triangle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4" name="円/楕円 33"/>
          <p:cNvSpPr/>
          <p:nvPr/>
        </p:nvSpPr>
        <p:spPr>
          <a:xfrm>
            <a:off x="4049316" y="4077072"/>
            <a:ext cx="270571" cy="25202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5" name="角丸四角形吹き出し 34"/>
          <p:cNvSpPr/>
          <p:nvPr/>
        </p:nvSpPr>
        <p:spPr>
          <a:xfrm>
            <a:off x="3115494" y="3537013"/>
            <a:ext cx="1312489" cy="396044"/>
          </a:xfrm>
          <a:prstGeom prst="wedgeRoundRectCallout">
            <a:avLst>
              <a:gd name="adj1" fmla="val -60376"/>
              <a:gd name="adj2" fmla="val 22817"/>
              <a:gd name="adj3" fmla="val 16667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6" name="角丸四角形吹き出し 35"/>
          <p:cNvSpPr/>
          <p:nvPr/>
        </p:nvSpPr>
        <p:spPr>
          <a:xfrm>
            <a:off x="2644874" y="4175872"/>
            <a:ext cx="1279054" cy="408220"/>
          </a:xfrm>
          <a:prstGeom prst="wedgeRoundRectCallout">
            <a:avLst>
              <a:gd name="adj1" fmla="val 59834"/>
              <a:gd name="adj2" fmla="val 24813"/>
              <a:gd name="adj3" fmla="val 16667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115495" y="4535094"/>
            <a:ext cx="1361662" cy="2160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7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アットコスメストア スタッフ　○○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562266" y="4005064"/>
            <a:ext cx="1361662" cy="2160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kumimoji="1" lang="ja-JP" altLang="en-US" sz="7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アットコスメストア スタッフ　○○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131839" y="3545723"/>
            <a:ext cx="1296143" cy="3873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7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大容量なのにこの価格！</a:t>
            </a:r>
            <a:endParaRPr kumimoji="1" lang="en-US" altLang="ja-JP" sz="7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7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たっぷり全身に使えちゃう♪</a:t>
            </a:r>
            <a:endParaRPr kumimoji="1" lang="en-US" altLang="ja-JP" sz="7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7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肌なじみも抜群！</a:t>
            </a:r>
            <a:endParaRPr kumimoji="1" lang="ja-JP" altLang="en-US" sz="7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562266" y="4193795"/>
            <a:ext cx="1487050" cy="3873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7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こんなジェル待ってた！</a:t>
            </a:r>
            <a:endParaRPr kumimoji="1" lang="en-US" altLang="ja-JP" sz="7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7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うるおいひたひたでも</a:t>
            </a:r>
            <a:r>
              <a:rPr lang="ja-JP" altLang="en-US" sz="7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っ</a:t>
            </a:r>
            <a:r>
              <a:rPr lang="ja-JP" altLang="en-US" sz="7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ちり肌に◎</a:t>
            </a:r>
            <a:endParaRPr lang="en-US" altLang="ja-JP" sz="7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kumimoji="1" lang="ja-JP" altLang="en-US" sz="7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度使ったらやみつき♡</a:t>
            </a:r>
          </a:p>
        </p:txBody>
      </p:sp>
      <p:sp>
        <p:nvSpPr>
          <p:cNvPr id="41" name="正方形/長方形 40"/>
          <p:cNvSpPr/>
          <p:nvPr/>
        </p:nvSpPr>
        <p:spPr>
          <a:xfrm>
            <a:off x="4572000" y="2071881"/>
            <a:ext cx="20882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200" b="1" u="sng" dirty="0" smtClean="0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ジェルパックでも</a:t>
            </a:r>
            <a:r>
              <a:rPr lang="ja-JP" altLang="en-US" sz="1200" b="1" u="sng" dirty="0" err="1" smtClean="0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っ</a:t>
            </a:r>
            <a:r>
              <a:rPr lang="ja-JP" altLang="en-US" sz="1200" b="1" u="sng" dirty="0" smtClean="0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ちり肌に♪</a:t>
            </a:r>
            <a:endParaRPr lang="en-US" altLang="ja-JP" sz="1200" b="1" u="sng" dirty="0">
              <a:solidFill>
                <a:srgbClr val="00B0F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4692588" y="3440033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200" b="1" u="sng" dirty="0" smtClean="0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メイク前の乳液代わりに♪</a:t>
            </a:r>
            <a:endParaRPr lang="en-US" altLang="ja-JP" sz="1200" b="1" u="sng" dirty="0">
              <a:solidFill>
                <a:srgbClr val="00B0F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658667" y="2360344"/>
            <a:ext cx="1209477" cy="8677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いつものスキンケア後に</a:t>
            </a:r>
            <a:endParaRPr kumimoji="1"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ジェルをたっぷりと</a:t>
            </a:r>
            <a:endParaRPr kumimoji="1"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肌にのせて</a:t>
            </a:r>
            <a:endParaRPr kumimoji="1"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en-US" altLang="ja-JP" sz="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分ほどパック♪</a:t>
            </a:r>
            <a:endParaRPr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endParaRPr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パック後はジェルを</a:t>
            </a:r>
            <a:endParaRPr kumimoji="1"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全体になじませて</a:t>
            </a:r>
            <a:endParaRPr kumimoji="1"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余ったらボディにも☆</a:t>
            </a:r>
          </a:p>
        </p:txBody>
      </p: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246" l="567" r="968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68143" y="2700562"/>
            <a:ext cx="626686" cy="60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角丸四角形吹き出し 44"/>
          <p:cNvSpPr/>
          <p:nvPr/>
        </p:nvSpPr>
        <p:spPr>
          <a:xfrm>
            <a:off x="5868144" y="2348880"/>
            <a:ext cx="666006" cy="296296"/>
          </a:xfrm>
          <a:prstGeom prst="wedgeRoundRectCallout">
            <a:avLst>
              <a:gd name="adj1" fmla="val -18301"/>
              <a:gd name="adj2" fmla="val 79553"/>
              <a:gd name="adj3" fmla="val 16667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600" dirty="0" err="1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もっ</a:t>
            </a:r>
            <a:r>
              <a:rPr lang="ja-JP" altLang="en-US" sz="6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ちり弾力の</a:t>
            </a:r>
            <a:endParaRPr lang="en-US" altLang="ja-JP" sz="6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6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ある肌に！</a:t>
            </a:r>
            <a:endParaRPr lang="en-US" altLang="ja-JP" sz="6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721913" y="3753539"/>
            <a:ext cx="1102003" cy="2269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ja-JP" altLang="en-US" sz="800" b="1" dirty="0" err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もっ</a:t>
            </a:r>
            <a:r>
              <a:rPr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ちりうるおって</a:t>
            </a:r>
            <a:endParaRPr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メイク</a:t>
            </a:r>
            <a:r>
              <a:rPr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のりも抜群</a:t>
            </a:r>
            <a:r>
              <a:rPr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</a:t>
            </a:r>
            <a:endParaRPr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endParaRPr lang="en-US" altLang="ja-JP" sz="8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油分がないから</a:t>
            </a:r>
            <a:endParaRPr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日中のメイク崩れも</a:t>
            </a:r>
            <a:endParaRPr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8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気にならない！</a:t>
            </a:r>
            <a:endParaRPr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endParaRPr lang="en-US" altLang="ja-JP" sz="8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7" name="角丸四角形吹き出し 46"/>
          <p:cNvSpPr/>
          <p:nvPr/>
        </p:nvSpPr>
        <p:spPr>
          <a:xfrm>
            <a:off x="5724128" y="3718225"/>
            <a:ext cx="818417" cy="347511"/>
          </a:xfrm>
          <a:prstGeom prst="wedgeRoundRectCallout">
            <a:avLst>
              <a:gd name="adj1" fmla="val -5826"/>
              <a:gd name="adj2" fmla="val 83971"/>
              <a:gd name="adj3" fmla="val 16667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6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べたつかないのに</a:t>
            </a:r>
            <a:endParaRPr lang="en-US" altLang="ja-JP" sz="6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6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うるおうから</a:t>
            </a:r>
            <a:endParaRPr lang="en-US" altLang="ja-JP" sz="6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6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メイクのり◎</a:t>
            </a:r>
            <a:endParaRPr lang="en-US" altLang="ja-JP" sz="6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5940152" y="3058338"/>
            <a:ext cx="554677" cy="174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パックしている様子</a:t>
            </a:r>
          </a:p>
        </p:txBody>
      </p:sp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8246" l="567" r="968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26095" y="4110002"/>
            <a:ext cx="559055" cy="54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正方形/長方形 50"/>
          <p:cNvSpPr/>
          <p:nvPr/>
        </p:nvSpPr>
        <p:spPr>
          <a:xfrm>
            <a:off x="6753862" y="1780210"/>
            <a:ext cx="1922593" cy="291163"/>
          </a:xfrm>
          <a:prstGeom prst="rect">
            <a:avLst/>
          </a:prstGeom>
          <a:solidFill>
            <a:srgbClr val="4EB69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2" name="円/楕円 51"/>
          <p:cNvSpPr/>
          <p:nvPr/>
        </p:nvSpPr>
        <p:spPr>
          <a:xfrm>
            <a:off x="6918192" y="3676969"/>
            <a:ext cx="1606627" cy="94070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53" name="Picture 2" descr="Z:\コスメネクスト\003_事業開発部\100_広報\100_コーポレート\002_CI管理\002_アットコスメストア\001_ロゴデータ\store_logo.png"/>
          <p:cNvPicPr>
            <a:picLocks noChangeAspect="1" noChangeArrowheads="1"/>
          </p:cNvPicPr>
          <p:nvPr/>
        </p:nvPicPr>
        <p:blipFill>
          <a:blip r:embed="rId1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278" y="1850270"/>
            <a:ext cx="1233334" cy="15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テキスト ボックス 53"/>
          <p:cNvSpPr txBox="1"/>
          <p:nvPr/>
        </p:nvSpPr>
        <p:spPr>
          <a:xfrm>
            <a:off x="8148611" y="1798721"/>
            <a:ext cx="476374" cy="2541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0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限定</a:t>
            </a:r>
          </a:p>
        </p:txBody>
      </p:sp>
      <p:sp>
        <p:nvSpPr>
          <p:cNvPr id="55" name="正方形/長方形 54"/>
          <p:cNvSpPr/>
          <p:nvPr/>
        </p:nvSpPr>
        <p:spPr>
          <a:xfrm>
            <a:off x="6753862" y="2080746"/>
            <a:ext cx="1922594" cy="537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000" b="1" u="sng" dirty="0" smtClean="0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春のうるおいチャージセット</a:t>
            </a:r>
            <a:endParaRPr lang="en-US" altLang="ja-JP" sz="1000" b="1" u="sng" dirty="0">
              <a:solidFill>
                <a:srgbClr val="00B0F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146" y="2514141"/>
            <a:ext cx="518114" cy="564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6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857" y="2335626"/>
            <a:ext cx="289749" cy="82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テキスト ボックス 57"/>
          <p:cNvSpPr txBox="1"/>
          <p:nvPr/>
        </p:nvSpPr>
        <p:spPr>
          <a:xfrm>
            <a:off x="7506708" y="2684828"/>
            <a:ext cx="339537" cy="1718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＋</a:t>
            </a:r>
          </a:p>
        </p:txBody>
      </p:sp>
      <p:pic>
        <p:nvPicPr>
          <p:cNvPr id="59" name="Picture 3" descr="Z:\コスメネクスト\003_事業開発部\300_ストアモバイル\001_制作\008_LINE\LINE\cotton-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3494">
            <a:off x="6956772" y="3923234"/>
            <a:ext cx="678209" cy="44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正方形/長方形 59"/>
          <p:cNvSpPr/>
          <p:nvPr/>
        </p:nvSpPr>
        <p:spPr>
          <a:xfrm>
            <a:off x="7721505" y="3735977"/>
            <a:ext cx="699125" cy="347156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7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マスク写真</a:t>
            </a:r>
            <a:endParaRPr kumimoji="1" lang="ja-JP" altLang="en-US" sz="7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1" name="正方形/長方形 60"/>
          <p:cNvSpPr/>
          <p:nvPr/>
        </p:nvSpPr>
        <p:spPr>
          <a:xfrm>
            <a:off x="7721505" y="4122036"/>
            <a:ext cx="699125" cy="347156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5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クレンジング</a:t>
            </a:r>
            <a:endParaRPr kumimoji="1" lang="en-US" altLang="ja-JP" sz="5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5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サンプル写真</a:t>
            </a:r>
            <a:endParaRPr kumimoji="1" lang="ja-JP" altLang="en-US" sz="5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6918192" y="3429000"/>
            <a:ext cx="1606627" cy="2479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今ならなんと</a:t>
            </a:r>
            <a:r>
              <a:rPr lang="ja-JP" altLang="en-US" sz="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豪華特典がセットに♪</a:t>
            </a:r>
            <a:endParaRPr kumimoji="1" lang="ja-JP" altLang="en-US" sz="8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 rot="20900863">
            <a:off x="6850615" y="3690064"/>
            <a:ext cx="902235" cy="283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＠ｃｏｓｍｅ ｓｔｏｒｅで大人気のコットン！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7784113" y="3199114"/>
            <a:ext cx="848647" cy="1819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kumimoji="1" lang="ja-JP" altLang="en-US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ナチュリエ</a:t>
            </a:r>
            <a:r>
              <a:rPr lang="ja-JP" altLang="en-US" sz="3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1" lang="ja-JP" altLang="en-US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スキンコンディショニングジェル</a:t>
            </a:r>
            <a:endParaRPr kumimoji="1" lang="en-US" altLang="ja-JP" sz="3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（ジェル状美容液）</a:t>
            </a:r>
            <a:endParaRPr kumimoji="1" lang="en-US" altLang="ja-JP" sz="3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190ml</a:t>
            </a:r>
            <a:r>
              <a:rPr lang="ja-JP" altLang="en-US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900</a:t>
            </a:r>
            <a:r>
              <a:rPr lang="ja-JP" altLang="en-US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円（税抜）</a:t>
            </a:r>
            <a:endParaRPr kumimoji="1" lang="ja-JP" altLang="en-US" sz="3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6802154" y="3199114"/>
            <a:ext cx="848647" cy="1819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kumimoji="1" lang="ja-JP" altLang="en-US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ナチュリエ</a:t>
            </a:r>
            <a:r>
              <a:rPr lang="ja-JP" altLang="en-US" sz="3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kumimoji="1" lang="ja-JP" altLang="en-US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スキンコンディショニングジェル</a:t>
            </a:r>
            <a:endParaRPr kumimoji="1" lang="en-US" altLang="ja-JP" sz="3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（ジェル状美容液）</a:t>
            </a:r>
            <a:endParaRPr kumimoji="1" lang="en-US" altLang="ja-JP" sz="3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190ml</a:t>
            </a:r>
            <a:r>
              <a:rPr lang="ja-JP" altLang="en-US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900</a:t>
            </a:r>
            <a:r>
              <a:rPr lang="ja-JP" altLang="en-US" sz="3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円（税抜）</a:t>
            </a:r>
            <a:endParaRPr kumimoji="1" lang="ja-JP" altLang="en-US" sz="3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6760208" y="4714042"/>
            <a:ext cx="1922593" cy="291163"/>
          </a:xfrm>
          <a:prstGeom prst="rect">
            <a:avLst/>
          </a:prstGeom>
          <a:solidFill>
            <a:srgbClr val="4EB69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5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数量限定！お早めに！！</a:t>
            </a:r>
            <a:endParaRPr kumimoji="1" lang="ja-JP" altLang="en-US" sz="105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22" y="1806683"/>
            <a:ext cx="927527" cy="23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テキスト ボックス 70"/>
          <p:cNvSpPr txBox="1"/>
          <p:nvPr/>
        </p:nvSpPr>
        <p:spPr>
          <a:xfrm>
            <a:off x="694302" y="4689140"/>
            <a:ext cx="1429426" cy="108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好評発売中</a:t>
            </a:r>
          </a:p>
        </p:txBody>
      </p:sp>
      <p:sp>
        <p:nvSpPr>
          <p:cNvPr id="75" name="正方形/長方形 74"/>
          <p:cNvSpPr/>
          <p:nvPr/>
        </p:nvSpPr>
        <p:spPr>
          <a:xfrm>
            <a:off x="2581670" y="1780210"/>
            <a:ext cx="1922593" cy="291163"/>
          </a:xfrm>
          <a:prstGeom prst="rect">
            <a:avLst/>
          </a:prstGeom>
          <a:solidFill>
            <a:srgbClr val="29006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996" y="1806683"/>
            <a:ext cx="927527" cy="23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768" y="1781995"/>
            <a:ext cx="420260" cy="40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正方形/長方形 77"/>
          <p:cNvSpPr/>
          <p:nvPr/>
        </p:nvSpPr>
        <p:spPr>
          <a:xfrm>
            <a:off x="2579163" y="4722013"/>
            <a:ext cx="1922593" cy="291163"/>
          </a:xfrm>
          <a:prstGeom prst="rect">
            <a:avLst/>
          </a:prstGeom>
          <a:solidFill>
            <a:srgbClr val="29006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2780769" y="4697112"/>
            <a:ext cx="1429426" cy="108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好評発売中</a:t>
            </a:r>
          </a:p>
        </p:txBody>
      </p:sp>
      <p:sp>
        <p:nvSpPr>
          <p:cNvPr id="80" name="正方形/長方形 79"/>
          <p:cNvSpPr/>
          <p:nvPr/>
        </p:nvSpPr>
        <p:spPr>
          <a:xfrm>
            <a:off x="4669160" y="4711216"/>
            <a:ext cx="1922593" cy="291163"/>
          </a:xfrm>
          <a:prstGeom prst="rect">
            <a:avLst/>
          </a:prstGeom>
          <a:solidFill>
            <a:srgbClr val="29006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4870766" y="4686315"/>
            <a:ext cx="1429426" cy="108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好評発売中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922864" y="4509594"/>
            <a:ext cx="596253" cy="45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5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スキンケア</a:t>
            </a:r>
            <a:endParaRPr kumimoji="1" lang="en-US" altLang="ja-JP" sz="5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5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している様子</a:t>
            </a:r>
            <a:endParaRPr kumimoji="1" lang="ja-JP" altLang="en-US" sz="5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4668116" y="1780210"/>
            <a:ext cx="1922593" cy="291163"/>
          </a:xfrm>
          <a:prstGeom prst="rect">
            <a:avLst/>
          </a:prstGeom>
          <a:solidFill>
            <a:srgbClr val="29006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442" y="1806683"/>
            <a:ext cx="927527" cy="23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214" y="1781995"/>
            <a:ext cx="420260" cy="40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テキスト ボックス 84"/>
          <p:cNvSpPr txBox="1"/>
          <p:nvPr/>
        </p:nvSpPr>
        <p:spPr>
          <a:xfrm>
            <a:off x="5963878" y="44624"/>
            <a:ext cx="3108113" cy="36004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文字要素のチェックお願いします</a:t>
            </a:r>
          </a:p>
        </p:txBody>
      </p:sp>
    </p:spTree>
    <p:extLst>
      <p:ext uri="{BB962C8B-B14F-4D97-AF65-F5344CB8AC3E}">
        <p14:creationId xmlns:p14="http://schemas.microsoft.com/office/powerpoint/2010/main" val="3823616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>
              <a:lumMod val="50000"/>
              <a:lumOff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dirty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 algn="ctr">
          <a:defRPr kumimoji="1" sz="1200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16226</TotalTime>
  <Words>235</Words>
  <Application>Microsoft Office PowerPoint</Application>
  <PresentationFormat>画面に合わせる (4:3)</PresentationFormat>
  <Paragraphs>71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デジタルサイネージコンテンツ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246</cp:revision>
  <cp:lastPrinted>2016-01-18T13:08:04Z</cp:lastPrinted>
  <dcterms:created xsi:type="dcterms:W3CDTF">2015-07-08T10:24:06Z</dcterms:created>
  <dcterms:modified xsi:type="dcterms:W3CDTF">2016-01-19T02:07:58Z</dcterms:modified>
</cp:coreProperties>
</file>