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542" y="-1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4C7C3F52-9225-4E36-A9A1-F44432477C0D}" type="datetimeFigureOut">
              <a:rPr kumimoji="1" lang="ja-JP" altLang="en-US" smtClean="0"/>
              <a:t>2016/3/4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D9AA42C-8329-4A97-83AC-EF4C4CD0BF74}" type="slidenum">
              <a:rPr kumimoji="1" lang="ja-JP" altLang="en-US" smtClean="0"/>
              <a:t>‹#›</a:t>
            </a:fld>
            <a:endParaRPr kumimoji="1" lang="ja-JP" altLang="en-US"/>
          </a:p>
        </p:txBody>
      </p:sp>
    </p:spTree>
    <p:extLst>
      <p:ext uri="{BB962C8B-B14F-4D97-AF65-F5344CB8AC3E}">
        <p14:creationId xmlns:p14="http://schemas.microsoft.com/office/powerpoint/2010/main" val="960901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4C7C3F52-9225-4E36-A9A1-F44432477C0D}" type="datetimeFigureOut">
              <a:rPr kumimoji="1" lang="ja-JP" altLang="en-US" smtClean="0"/>
              <a:t>2016/3/4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D9AA42C-8329-4A97-83AC-EF4C4CD0BF74}" type="slidenum">
              <a:rPr kumimoji="1" lang="ja-JP" altLang="en-US" smtClean="0"/>
              <a:t>‹#›</a:t>
            </a:fld>
            <a:endParaRPr kumimoji="1" lang="ja-JP" altLang="en-US"/>
          </a:p>
        </p:txBody>
      </p:sp>
    </p:spTree>
    <p:extLst>
      <p:ext uri="{BB962C8B-B14F-4D97-AF65-F5344CB8AC3E}">
        <p14:creationId xmlns:p14="http://schemas.microsoft.com/office/powerpoint/2010/main" val="428806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4C7C3F52-9225-4E36-A9A1-F44432477C0D}" type="datetimeFigureOut">
              <a:rPr kumimoji="1" lang="ja-JP" altLang="en-US" smtClean="0"/>
              <a:t>2016/3/4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D9AA42C-8329-4A97-83AC-EF4C4CD0BF74}" type="slidenum">
              <a:rPr kumimoji="1" lang="ja-JP" altLang="en-US" smtClean="0"/>
              <a:t>‹#›</a:t>
            </a:fld>
            <a:endParaRPr kumimoji="1" lang="ja-JP" altLang="en-US"/>
          </a:p>
        </p:txBody>
      </p:sp>
    </p:spTree>
    <p:extLst>
      <p:ext uri="{BB962C8B-B14F-4D97-AF65-F5344CB8AC3E}">
        <p14:creationId xmlns:p14="http://schemas.microsoft.com/office/powerpoint/2010/main" val="2478677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4C7C3F52-9225-4E36-A9A1-F44432477C0D}" type="datetimeFigureOut">
              <a:rPr kumimoji="1" lang="ja-JP" altLang="en-US" smtClean="0"/>
              <a:t>2016/3/4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D9AA42C-8329-4A97-83AC-EF4C4CD0BF74}" type="slidenum">
              <a:rPr kumimoji="1" lang="ja-JP" altLang="en-US" smtClean="0"/>
              <a:t>‹#›</a:t>
            </a:fld>
            <a:endParaRPr kumimoji="1" lang="ja-JP" altLang="en-US"/>
          </a:p>
        </p:txBody>
      </p:sp>
    </p:spTree>
    <p:extLst>
      <p:ext uri="{BB962C8B-B14F-4D97-AF65-F5344CB8AC3E}">
        <p14:creationId xmlns:p14="http://schemas.microsoft.com/office/powerpoint/2010/main" val="3880610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4C7C3F52-9225-4E36-A9A1-F44432477C0D}" type="datetimeFigureOut">
              <a:rPr kumimoji="1" lang="ja-JP" altLang="en-US" smtClean="0"/>
              <a:t>2016/3/4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9D9AA42C-8329-4A97-83AC-EF4C4CD0BF74}" type="slidenum">
              <a:rPr kumimoji="1" lang="ja-JP" altLang="en-US" smtClean="0"/>
              <a:t>‹#›</a:t>
            </a:fld>
            <a:endParaRPr kumimoji="1" lang="ja-JP" altLang="en-US"/>
          </a:p>
        </p:txBody>
      </p:sp>
    </p:spTree>
    <p:extLst>
      <p:ext uri="{BB962C8B-B14F-4D97-AF65-F5344CB8AC3E}">
        <p14:creationId xmlns:p14="http://schemas.microsoft.com/office/powerpoint/2010/main" val="3251930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4C7C3F52-9225-4E36-A9A1-F44432477C0D}" type="datetimeFigureOut">
              <a:rPr kumimoji="1" lang="ja-JP" altLang="en-US" smtClean="0"/>
              <a:t>2016/3/4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9D9AA42C-8329-4A97-83AC-EF4C4CD0BF74}" type="slidenum">
              <a:rPr kumimoji="1" lang="ja-JP" altLang="en-US" smtClean="0"/>
              <a:t>‹#›</a:t>
            </a:fld>
            <a:endParaRPr kumimoji="1" lang="ja-JP" altLang="en-US"/>
          </a:p>
        </p:txBody>
      </p:sp>
    </p:spTree>
    <p:extLst>
      <p:ext uri="{BB962C8B-B14F-4D97-AF65-F5344CB8AC3E}">
        <p14:creationId xmlns:p14="http://schemas.microsoft.com/office/powerpoint/2010/main" val="4016337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4C7C3F52-9225-4E36-A9A1-F44432477C0D}" type="datetimeFigureOut">
              <a:rPr kumimoji="1" lang="ja-JP" altLang="en-US" smtClean="0"/>
              <a:t>2016/3/4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9D9AA42C-8329-4A97-83AC-EF4C4CD0BF74}" type="slidenum">
              <a:rPr kumimoji="1" lang="ja-JP" altLang="en-US" smtClean="0"/>
              <a:t>‹#›</a:t>
            </a:fld>
            <a:endParaRPr kumimoji="1" lang="ja-JP" altLang="en-US"/>
          </a:p>
        </p:txBody>
      </p:sp>
    </p:spTree>
    <p:extLst>
      <p:ext uri="{BB962C8B-B14F-4D97-AF65-F5344CB8AC3E}">
        <p14:creationId xmlns:p14="http://schemas.microsoft.com/office/powerpoint/2010/main" val="3063528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4C7C3F52-9225-4E36-A9A1-F44432477C0D}" type="datetimeFigureOut">
              <a:rPr kumimoji="1" lang="ja-JP" altLang="en-US" smtClean="0"/>
              <a:t>2016/3/4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D9AA42C-8329-4A97-83AC-EF4C4CD0BF74}" type="slidenum">
              <a:rPr kumimoji="1" lang="ja-JP" altLang="en-US" smtClean="0"/>
              <a:t>‹#›</a:t>
            </a:fld>
            <a:endParaRPr kumimoji="1" lang="ja-JP" altLang="en-US"/>
          </a:p>
        </p:txBody>
      </p:sp>
    </p:spTree>
    <p:extLst>
      <p:ext uri="{BB962C8B-B14F-4D97-AF65-F5344CB8AC3E}">
        <p14:creationId xmlns:p14="http://schemas.microsoft.com/office/powerpoint/2010/main" val="413277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4C7C3F52-9225-4E36-A9A1-F44432477C0D}" type="datetimeFigureOut">
              <a:rPr kumimoji="1" lang="ja-JP" altLang="en-US" smtClean="0"/>
              <a:t>2016/3/4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D9AA42C-8329-4A97-83AC-EF4C4CD0BF74}" type="slidenum">
              <a:rPr kumimoji="1" lang="ja-JP" altLang="en-US" smtClean="0"/>
              <a:t>‹#›</a:t>
            </a:fld>
            <a:endParaRPr kumimoji="1" lang="ja-JP" altLang="en-US"/>
          </a:p>
        </p:txBody>
      </p:sp>
    </p:spTree>
    <p:extLst>
      <p:ext uri="{BB962C8B-B14F-4D97-AF65-F5344CB8AC3E}">
        <p14:creationId xmlns:p14="http://schemas.microsoft.com/office/powerpoint/2010/main" val="1074557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4C7C3F52-9225-4E36-A9A1-F44432477C0D}" type="datetimeFigureOut">
              <a:rPr kumimoji="1" lang="ja-JP" altLang="en-US" smtClean="0"/>
              <a:t>2016/3/4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D9AA42C-8329-4A97-83AC-EF4C4CD0BF74}" type="slidenum">
              <a:rPr kumimoji="1" lang="ja-JP" altLang="en-US" smtClean="0"/>
              <a:t>‹#›</a:t>
            </a:fld>
            <a:endParaRPr kumimoji="1" lang="ja-JP" altLang="en-US"/>
          </a:p>
        </p:txBody>
      </p:sp>
    </p:spTree>
    <p:extLst>
      <p:ext uri="{BB962C8B-B14F-4D97-AF65-F5344CB8AC3E}">
        <p14:creationId xmlns:p14="http://schemas.microsoft.com/office/powerpoint/2010/main" val="276139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4C7C3F52-9225-4E36-A9A1-F44432477C0D}" type="datetimeFigureOut">
              <a:rPr kumimoji="1" lang="ja-JP" altLang="en-US" smtClean="0"/>
              <a:t>2016/3/4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D9AA42C-8329-4A97-83AC-EF4C4CD0BF74}" type="slidenum">
              <a:rPr kumimoji="1" lang="ja-JP" altLang="en-US" smtClean="0"/>
              <a:t>‹#›</a:t>
            </a:fld>
            <a:endParaRPr kumimoji="1" lang="ja-JP" altLang="en-US"/>
          </a:p>
        </p:txBody>
      </p:sp>
    </p:spTree>
    <p:extLst>
      <p:ext uri="{BB962C8B-B14F-4D97-AF65-F5344CB8AC3E}">
        <p14:creationId xmlns:p14="http://schemas.microsoft.com/office/powerpoint/2010/main" val="1898470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7C3F52-9225-4E36-A9A1-F44432477C0D}" type="datetimeFigureOut">
              <a:rPr kumimoji="1" lang="ja-JP" altLang="en-US" smtClean="0"/>
              <a:t>2016/3/4</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9AA42C-8329-4A97-83AC-EF4C4CD0BF74}" type="slidenum">
              <a:rPr kumimoji="1" lang="ja-JP" altLang="en-US" smtClean="0"/>
              <a:t>‹#›</a:t>
            </a:fld>
            <a:endParaRPr kumimoji="1" lang="ja-JP" altLang="en-US"/>
          </a:p>
        </p:txBody>
      </p:sp>
    </p:spTree>
    <p:extLst>
      <p:ext uri="{BB962C8B-B14F-4D97-AF65-F5344CB8AC3E}">
        <p14:creationId xmlns:p14="http://schemas.microsoft.com/office/powerpoint/2010/main" val="30881291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88995" y="426736"/>
            <a:ext cx="4257675" cy="6029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円/楕円 3"/>
          <p:cNvSpPr/>
          <p:nvPr/>
        </p:nvSpPr>
        <p:spPr>
          <a:xfrm>
            <a:off x="2987824" y="4509120"/>
            <a:ext cx="1296144" cy="12961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788024" y="4604935"/>
            <a:ext cx="3923928" cy="1754326"/>
          </a:xfrm>
          <a:prstGeom prst="rect">
            <a:avLst/>
          </a:prstGeom>
          <a:noFill/>
        </p:spPr>
        <p:txBody>
          <a:bodyPr wrap="square" rtlCol="0">
            <a:spAutoFit/>
          </a:bodyPr>
          <a:lstStyle/>
          <a:p>
            <a:r>
              <a:rPr kumimoji="1" lang="ja-JP" altLang="en-US" dirty="0" smtClean="0">
                <a:latin typeface="Meiryo UI" panose="020B0604030504040204" pitchFamily="50" charset="-128"/>
                <a:ea typeface="Meiryo UI" panose="020B0604030504040204" pitchFamily="50" charset="-128"/>
                <a:cs typeface="Meiryo UI" panose="020B0604030504040204" pitchFamily="50" charset="-128"/>
              </a:rPr>
              <a:t>クレンジング自体が発売中止となってしまいましたのでこちらをカットしていただき、</a:t>
            </a:r>
            <a:endParaRPr kumimoji="1" lang="en-US" altLang="ja-JP"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cs typeface="Meiryo UI" panose="020B0604030504040204" pitchFamily="50" charset="-128"/>
              </a:rPr>
              <a:t>マスクとコットンを大きめにして頂けますでしょうか？？</a:t>
            </a:r>
            <a:endParaRPr lang="en-US" altLang="ja-JP"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en-US" dirty="0">
                <a:latin typeface="Meiryo UI" panose="020B0604030504040204" pitchFamily="50" charset="-128"/>
                <a:ea typeface="Meiryo UI" panose="020B0604030504040204" pitchFamily="50" charset="-128"/>
                <a:cs typeface="Meiryo UI" panose="020B0604030504040204" pitchFamily="50" charset="-128"/>
              </a:rPr>
              <a:t>申し訳</a:t>
            </a:r>
            <a:r>
              <a:rPr lang="ja-JP" altLang="en-US" dirty="0" smtClean="0">
                <a:latin typeface="Meiryo UI" panose="020B0604030504040204" pitchFamily="50" charset="-128"/>
                <a:ea typeface="Meiryo UI" panose="020B0604030504040204" pitchFamily="50" charset="-128"/>
                <a:cs typeface="Meiryo UI" panose="020B0604030504040204" pitchFamily="50" charset="-128"/>
              </a:rPr>
              <a:t>ございませんが、なるはや</a:t>
            </a:r>
            <a:r>
              <a:rPr lang="ja-JP" altLang="en-US" dirty="0" err="1" smtClean="0">
                <a:latin typeface="Meiryo UI" panose="020B0604030504040204" pitchFamily="50" charset="-128"/>
                <a:ea typeface="Meiryo UI" panose="020B0604030504040204" pitchFamily="50" charset="-128"/>
                <a:cs typeface="Meiryo UI" panose="020B0604030504040204" pitchFamily="50" charset="-128"/>
              </a:rPr>
              <a:t>で</a:t>
            </a:r>
            <a:r>
              <a:rPr lang="ja-JP" altLang="en-US" dirty="0" smtClean="0">
                <a:latin typeface="Meiryo UI" panose="020B0604030504040204" pitchFamily="50" charset="-128"/>
                <a:ea typeface="Meiryo UI" panose="020B0604030504040204" pitchFamily="50" charset="-128"/>
                <a:cs typeface="Meiryo UI" panose="020B0604030504040204" pitchFamily="50" charset="-128"/>
              </a:rPr>
              <a:t>ご修正頂けますと助かります＞＜</a:t>
            </a:r>
            <a:endParaRPr lang="en-US" altLang="ja-JP" dirty="0" smtClean="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48170145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40</Words>
  <Application>Microsoft Office PowerPoint</Application>
  <PresentationFormat>画面に合わせる (4:3)</PresentationFormat>
  <Paragraphs>3</Paragraphs>
  <Slides>1</Slides>
  <Notes>0</Notes>
  <HiddenSlides>0</HiddenSlides>
  <MMClips>0</MMClips>
  <ScaleCrop>false</ScaleCrop>
  <HeadingPairs>
    <vt:vector size="4" baseType="variant">
      <vt:variant>
        <vt:lpstr>テーマ</vt:lpstr>
      </vt:variant>
      <vt:variant>
        <vt:i4>1</vt:i4>
      </vt:variant>
      <vt:variant>
        <vt:lpstr>スライド タイトル</vt:lpstr>
      </vt:variant>
      <vt:variant>
        <vt:i4>1</vt:i4>
      </vt:variant>
    </vt:vector>
  </HeadingPairs>
  <TitlesOfParts>
    <vt:vector size="2" baseType="lpstr">
      <vt:lpstr>Office ​​テーマ</vt:lpstr>
      <vt:lpstr>PowerPoint プレゼンテーション</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istyle</dc:creator>
  <cp:lastModifiedBy>istyle</cp:lastModifiedBy>
  <cp:revision>1</cp:revision>
  <dcterms:created xsi:type="dcterms:W3CDTF">2016-03-04T11:42:44Z</dcterms:created>
  <dcterms:modified xsi:type="dcterms:W3CDTF">2016-03-04T11:49:33Z</dcterms:modified>
</cp:coreProperties>
</file>