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5"/>
  </p:handoutMasterIdLst>
  <p:sldIdLst>
    <p:sldId id="265" r:id="rId2"/>
    <p:sldId id="266" r:id="rId3"/>
    <p:sldId id="268" r:id="rId4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B691"/>
    <a:srgbClr val="FF0066"/>
    <a:srgbClr val="EBD7C3"/>
    <a:srgbClr val="A2DAC6"/>
    <a:srgbClr val="ABDDCB"/>
    <a:srgbClr val="9AD6C1"/>
    <a:srgbClr val="8AD0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823" autoAdjust="0"/>
  </p:normalViewPr>
  <p:slideViewPr>
    <p:cSldViewPr>
      <p:cViewPr varScale="1">
        <p:scale>
          <a:sx n="74" d="100"/>
          <a:sy n="74" d="100"/>
        </p:scale>
        <p:origin x="-125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74" y="-96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FDFAF4-DA8D-4251-AABE-9583F152B070}" type="datetimeFigureOut">
              <a:rPr kumimoji="1" lang="ja-JP" altLang="en-US" smtClean="0"/>
              <a:t>2016/2/16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2589C7-AD8E-4F54-8CA4-9C239E5DC5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91940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23"/>
          <p:cNvSpPr>
            <a:spLocks noChangeArrowheads="1"/>
          </p:cNvSpPr>
          <p:nvPr userDrawn="1"/>
        </p:nvSpPr>
        <p:spPr bwMode="auto">
          <a:xfrm>
            <a:off x="1098550" y="1268413"/>
            <a:ext cx="7002463" cy="4392612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41C398"/>
              </a:gs>
              <a:gs pos="100000">
                <a:srgbClr val="41C398"/>
              </a:gs>
            </a:gsLst>
            <a:path path="rect">
              <a:fillToRect l="100000" t="10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pic>
        <p:nvPicPr>
          <p:cNvPr id="9" name="Picture 3" descr="Y:\コスメネクスト\003_事業開発部\100_広報\100_コーポレート\002_CI管理\003_ミカエル素材\ミカエルライン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22" r="6946"/>
          <a:stretch>
            <a:fillRect/>
          </a:stretch>
        </p:blipFill>
        <p:spPr bwMode="auto">
          <a:xfrm>
            <a:off x="7107238" y="5421313"/>
            <a:ext cx="1408112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グループ化 38"/>
          <p:cNvGrpSpPr>
            <a:grpSpLocks/>
          </p:cNvGrpSpPr>
          <p:nvPr userDrawn="1"/>
        </p:nvGrpSpPr>
        <p:grpSpPr bwMode="auto">
          <a:xfrm>
            <a:off x="0" y="-26988"/>
            <a:ext cx="9153525" cy="688976"/>
            <a:chOff x="-5" y="-27384"/>
            <a:chExt cx="9153078" cy="689226"/>
          </a:xfrm>
        </p:grpSpPr>
        <p:sp>
          <p:nvSpPr>
            <p:cNvPr id="11" name="Rectangle 8"/>
            <p:cNvSpPr>
              <a:spLocks noChangeArrowheads="1"/>
            </p:cNvSpPr>
            <p:nvPr/>
          </p:nvSpPr>
          <p:spPr bwMode="auto">
            <a:xfrm rot="10800000">
              <a:off x="-5" y="-27382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 rot="10800000">
              <a:off x="710033" y="-27382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 rot="10800000">
              <a:off x="1426156" y="-27381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 rot="10800000">
              <a:off x="2136194" y="-27381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 rot="10800000">
              <a:off x="2846232" y="-27383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6" name="Rectangle 8"/>
            <p:cNvSpPr>
              <a:spLocks noChangeArrowheads="1"/>
            </p:cNvSpPr>
            <p:nvPr/>
          </p:nvSpPr>
          <p:spPr bwMode="auto">
            <a:xfrm rot="10800000">
              <a:off x="3556270" y="-27380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7" name="Rectangle 8"/>
            <p:cNvSpPr>
              <a:spLocks noChangeArrowheads="1"/>
            </p:cNvSpPr>
            <p:nvPr/>
          </p:nvSpPr>
          <p:spPr bwMode="auto">
            <a:xfrm rot="10800000">
              <a:off x="4267737" y="-27381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8" name="Rectangle 8"/>
            <p:cNvSpPr>
              <a:spLocks noChangeArrowheads="1"/>
            </p:cNvSpPr>
            <p:nvPr/>
          </p:nvSpPr>
          <p:spPr bwMode="auto">
            <a:xfrm rot="10800000">
              <a:off x="4977775" y="-27381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9" name="Rectangle 8"/>
            <p:cNvSpPr>
              <a:spLocks noChangeArrowheads="1"/>
            </p:cNvSpPr>
            <p:nvPr/>
          </p:nvSpPr>
          <p:spPr bwMode="auto">
            <a:xfrm rot="10800000">
              <a:off x="5687813" y="-27380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0" name="Rectangle 8"/>
            <p:cNvSpPr>
              <a:spLocks noChangeArrowheads="1"/>
            </p:cNvSpPr>
            <p:nvPr/>
          </p:nvSpPr>
          <p:spPr bwMode="auto">
            <a:xfrm rot="10800000">
              <a:off x="6397851" y="-27384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1" name="Rectangle 8"/>
            <p:cNvSpPr>
              <a:spLocks noChangeArrowheads="1"/>
            </p:cNvSpPr>
            <p:nvPr/>
          </p:nvSpPr>
          <p:spPr bwMode="auto">
            <a:xfrm rot="10800000">
              <a:off x="7107889" y="-27379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2" name="Rectangle 8"/>
            <p:cNvSpPr>
              <a:spLocks noChangeArrowheads="1"/>
            </p:cNvSpPr>
            <p:nvPr/>
          </p:nvSpPr>
          <p:spPr bwMode="auto">
            <a:xfrm rot="10800000">
              <a:off x="7817927" y="-27380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3" name="Rectangle 8"/>
            <p:cNvSpPr>
              <a:spLocks noChangeArrowheads="1"/>
            </p:cNvSpPr>
            <p:nvPr/>
          </p:nvSpPr>
          <p:spPr bwMode="auto">
            <a:xfrm rot="10800000">
              <a:off x="8527965" y="-27380"/>
              <a:ext cx="62510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</p:grpSp>
      <p:grpSp>
        <p:nvGrpSpPr>
          <p:cNvPr id="24" name="グループ化 39"/>
          <p:cNvGrpSpPr>
            <a:grpSpLocks/>
          </p:cNvGrpSpPr>
          <p:nvPr userDrawn="1"/>
        </p:nvGrpSpPr>
        <p:grpSpPr bwMode="auto">
          <a:xfrm>
            <a:off x="-12700" y="6196013"/>
            <a:ext cx="9153525" cy="688975"/>
            <a:chOff x="-12559" y="6196158"/>
            <a:chExt cx="9153078" cy="689226"/>
          </a:xfrm>
        </p:grpSpPr>
        <p:sp>
          <p:nvSpPr>
            <p:cNvPr id="25" name="Rectangle 8"/>
            <p:cNvSpPr>
              <a:spLocks noChangeArrowheads="1"/>
            </p:cNvSpPr>
            <p:nvPr/>
          </p:nvSpPr>
          <p:spPr bwMode="auto">
            <a:xfrm>
              <a:off x="-12559" y="6196160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6" name="Rectangle 8"/>
            <p:cNvSpPr>
              <a:spLocks noChangeArrowheads="1"/>
            </p:cNvSpPr>
            <p:nvPr/>
          </p:nvSpPr>
          <p:spPr bwMode="auto">
            <a:xfrm>
              <a:off x="697479" y="6196160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7" name="Rectangle 8"/>
            <p:cNvSpPr>
              <a:spLocks noChangeArrowheads="1"/>
            </p:cNvSpPr>
            <p:nvPr/>
          </p:nvSpPr>
          <p:spPr bwMode="auto">
            <a:xfrm>
              <a:off x="1413602" y="6196161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8" name="Rectangle 8"/>
            <p:cNvSpPr>
              <a:spLocks noChangeArrowheads="1"/>
            </p:cNvSpPr>
            <p:nvPr/>
          </p:nvSpPr>
          <p:spPr bwMode="auto">
            <a:xfrm>
              <a:off x="2123640" y="6196161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9" name="Rectangle 8"/>
            <p:cNvSpPr>
              <a:spLocks noChangeArrowheads="1"/>
            </p:cNvSpPr>
            <p:nvPr/>
          </p:nvSpPr>
          <p:spPr bwMode="auto">
            <a:xfrm>
              <a:off x="2833678" y="6196159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0" name="Rectangle 8"/>
            <p:cNvSpPr>
              <a:spLocks noChangeArrowheads="1"/>
            </p:cNvSpPr>
            <p:nvPr/>
          </p:nvSpPr>
          <p:spPr bwMode="auto">
            <a:xfrm>
              <a:off x="3543716" y="6196162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1" name="Rectangle 8"/>
            <p:cNvSpPr>
              <a:spLocks noChangeArrowheads="1"/>
            </p:cNvSpPr>
            <p:nvPr/>
          </p:nvSpPr>
          <p:spPr bwMode="auto">
            <a:xfrm>
              <a:off x="4255183" y="6196161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2" name="Rectangle 8"/>
            <p:cNvSpPr>
              <a:spLocks noChangeArrowheads="1"/>
            </p:cNvSpPr>
            <p:nvPr/>
          </p:nvSpPr>
          <p:spPr bwMode="auto">
            <a:xfrm>
              <a:off x="4965221" y="6196161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3" name="Rectangle 8"/>
            <p:cNvSpPr>
              <a:spLocks noChangeArrowheads="1"/>
            </p:cNvSpPr>
            <p:nvPr/>
          </p:nvSpPr>
          <p:spPr bwMode="auto">
            <a:xfrm>
              <a:off x="5675259" y="6196162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4" name="Rectangle 8"/>
            <p:cNvSpPr>
              <a:spLocks noChangeArrowheads="1"/>
            </p:cNvSpPr>
            <p:nvPr/>
          </p:nvSpPr>
          <p:spPr bwMode="auto">
            <a:xfrm>
              <a:off x="6385297" y="6196158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5" name="Rectangle 8"/>
            <p:cNvSpPr>
              <a:spLocks noChangeArrowheads="1"/>
            </p:cNvSpPr>
            <p:nvPr/>
          </p:nvSpPr>
          <p:spPr bwMode="auto">
            <a:xfrm>
              <a:off x="7095335" y="6196163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6" name="Rectangle 8"/>
            <p:cNvSpPr>
              <a:spLocks noChangeArrowheads="1"/>
            </p:cNvSpPr>
            <p:nvPr/>
          </p:nvSpPr>
          <p:spPr bwMode="auto">
            <a:xfrm>
              <a:off x="7805373" y="6196162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7" name="Rectangle 8"/>
            <p:cNvSpPr>
              <a:spLocks noChangeArrowheads="1"/>
            </p:cNvSpPr>
            <p:nvPr/>
          </p:nvSpPr>
          <p:spPr bwMode="auto">
            <a:xfrm>
              <a:off x="8515411" y="6196162"/>
              <a:ext cx="62510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</p:grpSp>
      <p:pic>
        <p:nvPicPr>
          <p:cNvPr id="38" name="図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588" y="1773238"/>
            <a:ext cx="58197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13834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66800" y="46921"/>
            <a:ext cx="7772400" cy="410551"/>
          </a:xfrm>
        </p:spPr>
        <p:txBody>
          <a:bodyPr>
            <a:noAutofit/>
          </a:bodyPr>
          <a:lstStyle>
            <a:lvl1pPr algn="l">
              <a:defRPr sz="1800" b="1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0D8CB13-C8A4-4CA1-84D6-7456CE2C9D6F}" type="datetimeFigureOut">
              <a:rPr kumimoji="1" lang="ja-JP" altLang="en-US" smtClean="0"/>
              <a:t>2016/2/16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F70FB20-1F67-479F-BC5F-E89750F6DE61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7" name="Picture 2" descr="Z:\コスメネクスト\003_事業開発部\100_広報\100_コーポレート\002_CI管理\003_ミカエル素材\ミカエルライン.pn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46" r="8288"/>
          <a:stretch/>
        </p:blipFill>
        <p:spPr bwMode="auto">
          <a:xfrm>
            <a:off x="107504" y="19200"/>
            <a:ext cx="678136" cy="45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直線コネクタ 7"/>
          <p:cNvCxnSpPr/>
          <p:nvPr userDrawn="1"/>
        </p:nvCxnSpPr>
        <p:spPr>
          <a:xfrm>
            <a:off x="0" y="457472"/>
            <a:ext cx="9144000" cy="0"/>
          </a:xfrm>
          <a:prstGeom prst="line">
            <a:avLst/>
          </a:prstGeom>
          <a:ln w="38100">
            <a:solidFill>
              <a:srgbClr val="A2DA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スライド番号プレースホルダー 5"/>
          <p:cNvSpPr txBox="1">
            <a:spLocks/>
          </p:cNvSpPr>
          <p:nvPr userDrawn="1"/>
        </p:nvSpPr>
        <p:spPr>
          <a:xfrm>
            <a:off x="4645025" y="6597352"/>
            <a:ext cx="587375" cy="180975"/>
          </a:xfrm>
          <a:prstGeom prst="rect">
            <a:avLst/>
          </a:prstGeom>
        </p:spPr>
        <p:txBody>
          <a:bodyPr/>
          <a:lstStyle>
            <a:defPPr>
              <a:defRPr lang="ja-JP"/>
            </a:defPPr>
            <a:lvl1pPr marL="0" algn="ctr" defTabSz="914400" rtl="0" eaLnBrk="1" latinLnBrk="0" hangingPunct="1">
              <a:defRPr kumimoji="1" sz="1000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A866EB96-AC64-4309-AD66-760F5CA2244E}" type="slidenum">
              <a:rPr lang="ja-JP" altLang="en-US" b="1" smtClean="0"/>
              <a:pPr>
                <a:defRPr/>
              </a:pPr>
              <a:t>‹#›</a:t>
            </a:fld>
            <a:endParaRPr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950207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1664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Z:\コスメネクスト\003_事業開発部\200_ストアプロモーション\003_実施案件\101_特別プロモーション\038_デジャヴュ➁\販促物制作\販促物デザイン\サイネージ\160215_dejavu\160215_dejavu\b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95" y="729020"/>
            <a:ext cx="3240000" cy="57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dirty="0" smtClean="0"/>
              <a:t>1</a:t>
            </a:r>
            <a:r>
              <a:rPr kumimoji="1" lang="ja-JP" altLang="en-US" dirty="0" smtClean="0"/>
              <a:t>枚目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923928" y="1196752"/>
            <a:ext cx="51125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吹き出し不要です、空いたスペースは写真の配置を</a:t>
            </a:r>
            <a:endParaRPr lang="en-US" altLang="ja-JP" sz="14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うまく調整してください！</a:t>
            </a:r>
            <a:endParaRPr lang="en-US" altLang="ja-JP" sz="14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別途♡やキラキラの素材をお送りいたしますので、</a:t>
            </a:r>
            <a:endParaRPr kumimoji="1" lang="en-US" altLang="ja-JP" sz="14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そちらをご使用くださいませ。</a:t>
            </a:r>
            <a:endParaRPr kumimoji="1" lang="ja-JP" altLang="en-US" sz="14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4" name="正方形/長方形 13"/>
          <p:cNvSpPr/>
          <p:nvPr/>
        </p:nvSpPr>
        <p:spPr>
          <a:xfrm rot="20948535">
            <a:off x="1132664" y="2938846"/>
            <a:ext cx="1118032" cy="1051796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32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cxnSp>
        <p:nvCxnSpPr>
          <p:cNvPr id="15" name="直線コネクタ 14"/>
          <p:cNvCxnSpPr>
            <a:stCxn id="14" idx="3"/>
            <a:endCxn id="4" idx="1"/>
          </p:cNvCxnSpPr>
          <p:nvPr/>
        </p:nvCxnSpPr>
        <p:spPr>
          <a:xfrm flipV="1">
            <a:off x="2240688" y="1673806"/>
            <a:ext cx="1683240" cy="168563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正方形/長方形 28"/>
          <p:cNvSpPr/>
          <p:nvPr/>
        </p:nvSpPr>
        <p:spPr>
          <a:xfrm rot="20948535">
            <a:off x="245347" y="5680890"/>
            <a:ext cx="1118032" cy="805245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32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05796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dirty="0" smtClean="0"/>
              <a:t>2</a:t>
            </a:r>
            <a:r>
              <a:rPr kumimoji="1" lang="ja-JP" altLang="en-US" dirty="0" smtClean="0"/>
              <a:t>枚目</a:t>
            </a:r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851920" y="5085184"/>
            <a:ext cx="52920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左から</a:t>
            </a:r>
            <a:endParaRPr kumimoji="1" lang="en-US" altLang="ja-JP" sz="14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リキッドアイライナーのグロッシーブラック　</a:t>
            </a:r>
            <a:r>
              <a:rPr lang="en-US" altLang="ja-JP" sz="11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※</a:t>
            </a:r>
            <a:r>
              <a:rPr lang="ja-JP" altLang="en-US" sz="11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画像送付済み、ダミーはずしてください</a:t>
            </a:r>
            <a:endParaRPr lang="en-US" altLang="ja-JP" sz="11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lvl="0"/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マスカラのラッシュのノックアウト　</a:t>
            </a:r>
            <a:r>
              <a:rPr lang="en-US" altLang="ja-JP" sz="11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※</a:t>
            </a:r>
            <a:r>
              <a:rPr lang="ja-JP" altLang="en-US" sz="11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画像送付済み、ダミーはずして</a:t>
            </a:r>
            <a:r>
              <a:rPr lang="ja-JP" altLang="en-US" sz="1100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ください</a:t>
            </a:r>
            <a:endParaRPr kumimoji="1" lang="en-US" altLang="ja-JP" sz="14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ステイナチュラのダークブラウン（画像手配中）</a:t>
            </a:r>
            <a:endParaRPr kumimoji="1" lang="ja-JP" altLang="en-US" sz="14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4499992" y="2601429"/>
            <a:ext cx="34563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写真をもう少し大きくしてください。</a:t>
            </a:r>
            <a:endParaRPr kumimoji="1" lang="en-US" altLang="ja-JP" sz="14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kumimoji="1" lang="en-US" altLang="ja-JP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After</a:t>
            </a:r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については少々枠からはみ出るくらい大きくしても大丈夫です。</a:t>
            </a:r>
            <a:endParaRPr kumimoji="1" lang="ja-JP" altLang="en-US" sz="14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pic>
        <p:nvPicPr>
          <p:cNvPr id="2050" name="Picture 2" descr="Z:\コスメネクスト\003_事業開発部\200_ストアプロモーション\003_実施案件\101_特別プロモーション\038_デジャヴュ➁\販促物制作\販促物デザイン\サイネージ\160215_dejavu\160215_dejavu\b0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82823"/>
            <a:ext cx="3240000" cy="57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正方形/長方形 10"/>
          <p:cNvSpPr/>
          <p:nvPr/>
        </p:nvSpPr>
        <p:spPr>
          <a:xfrm>
            <a:off x="1875218" y="2850290"/>
            <a:ext cx="1760317" cy="1861410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32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cxnSp>
        <p:nvCxnSpPr>
          <p:cNvPr id="12" name="直線コネクタ 11"/>
          <p:cNvCxnSpPr>
            <a:stCxn id="11" idx="3"/>
            <a:endCxn id="8" idx="1"/>
          </p:cNvCxnSpPr>
          <p:nvPr/>
        </p:nvCxnSpPr>
        <p:spPr>
          <a:xfrm flipV="1">
            <a:off x="3635535" y="2970761"/>
            <a:ext cx="864457" cy="81023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/>
          <p:cNvCxnSpPr>
            <a:stCxn id="18" idx="3"/>
          </p:cNvCxnSpPr>
          <p:nvPr/>
        </p:nvCxnSpPr>
        <p:spPr>
          <a:xfrm flipV="1">
            <a:off x="3611927" y="1484784"/>
            <a:ext cx="864457" cy="85288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/>
          <p:cNvSpPr txBox="1"/>
          <p:nvPr/>
        </p:nvSpPr>
        <p:spPr>
          <a:xfrm>
            <a:off x="4476384" y="1187624"/>
            <a:ext cx="36960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文字全体が黄色ですが、読みにくいです。</a:t>
            </a:r>
            <a:endParaRPr kumimoji="1" lang="en-US" altLang="ja-JP" sz="14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「盛りすぎメイク」はそのままで残りを黒にしてみて</a:t>
            </a:r>
            <a:endParaRPr kumimoji="1" lang="en-US" altLang="ja-JP" sz="14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頂けますでしょうか？</a:t>
            </a:r>
            <a:endParaRPr kumimoji="1" lang="ja-JP" altLang="en-US" sz="14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422999" y="2073898"/>
            <a:ext cx="3188928" cy="527531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32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755576" y="4872865"/>
            <a:ext cx="2592288" cy="930705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32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cxnSp>
        <p:nvCxnSpPr>
          <p:cNvPr id="21" name="直線コネクタ 20"/>
          <p:cNvCxnSpPr>
            <a:endCxn id="5" idx="1"/>
          </p:cNvCxnSpPr>
          <p:nvPr/>
        </p:nvCxnSpPr>
        <p:spPr>
          <a:xfrm>
            <a:off x="3347864" y="5338218"/>
            <a:ext cx="504056" cy="22402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0247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dirty="0" smtClean="0"/>
              <a:t>3</a:t>
            </a:r>
            <a:r>
              <a:rPr kumimoji="1" lang="ja-JP" altLang="en-US" dirty="0" smtClean="0"/>
              <a:t>枚目</a:t>
            </a:r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851920" y="5085184"/>
            <a:ext cx="52920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左から</a:t>
            </a:r>
            <a:endParaRPr kumimoji="1" lang="en-US" altLang="ja-JP" sz="14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ペンシル</a:t>
            </a:r>
            <a:r>
              <a:rPr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アイライナーのダークブラウン　</a:t>
            </a:r>
            <a:r>
              <a:rPr lang="en-US" altLang="ja-JP" sz="11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※</a:t>
            </a:r>
            <a:r>
              <a:rPr lang="ja-JP" altLang="en-US" sz="11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画像送付済み、ダミーはずしてください</a:t>
            </a:r>
            <a:endParaRPr lang="en-US" altLang="ja-JP" sz="11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lvl="0"/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マスカラのファイバーヴィッグブラック　</a:t>
            </a:r>
            <a:r>
              <a:rPr lang="en-US" altLang="ja-JP" sz="11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※</a:t>
            </a:r>
            <a:r>
              <a:rPr lang="ja-JP" altLang="en-US" sz="11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画像送付済み、ダミーはずして</a:t>
            </a:r>
            <a:r>
              <a:rPr lang="ja-JP" altLang="en-US" sz="1100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ください</a:t>
            </a:r>
            <a:endParaRPr kumimoji="1" lang="en-US" altLang="ja-JP" sz="14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ステイナチュラのライトブラウン（画像手配中）</a:t>
            </a:r>
            <a:endParaRPr kumimoji="1" lang="ja-JP" altLang="en-US" sz="14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pic>
        <p:nvPicPr>
          <p:cNvPr id="3074" name="Picture 2" descr="Z:\コスメネクスト\003_事業開発部\200_ストアプロモーション\003_実施案件\101_特別プロモーション\038_デジャヴュ➁\販促物制作\販促物デザイン\サイネージ\160215_dejavu\160215_dejavu\b0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84208"/>
            <a:ext cx="3240000" cy="57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直線コネクタ 11"/>
          <p:cNvCxnSpPr>
            <a:stCxn id="14" idx="3"/>
          </p:cNvCxnSpPr>
          <p:nvPr/>
        </p:nvCxnSpPr>
        <p:spPr>
          <a:xfrm flipV="1">
            <a:off x="3611927" y="1484784"/>
            <a:ext cx="864457" cy="85288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ボックス 12"/>
          <p:cNvSpPr txBox="1"/>
          <p:nvPr/>
        </p:nvSpPr>
        <p:spPr>
          <a:xfrm>
            <a:off x="4476384" y="1187624"/>
            <a:ext cx="45601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文字全体が黄色ですが、読みにくいです。</a:t>
            </a:r>
            <a:endParaRPr kumimoji="1" lang="en-US" altLang="ja-JP" sz="14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「勘違いナチュラル」はそのままで残りを黒にしてみて</a:t>
            </a:r>
            <a:endParaRPr kumimoji="1" lang="en-US" altLang="ja-JP" sz="14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頂けますでしょうか？</a:t>
            </a:r>
            <a:endParaRPr kumimoji="1" lang="ja-JP" altLang="en-US" sz="14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422999" y="2073898"/>
            <a:ext cx="3188928" cy="527531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32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647384" y="4903274"/>
            <a:ext cx="2592288" cy="930705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32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cxnSp>
        <p:nvCxnSpPr>
          <p:cNvPr id="16" name="直線コネクタ 15"/>
          <p:cNvCxnSpPr>
            <a:endCxn id="10" idx="1"/>
          </p:cNvCxnSpPr>
          <p:nvPr/>
        </p:nvCxnSpPr>
        <p:spPr>
          <a:xfrm>
            <a:off x="3239672" y="5368627"/>
            <a:ext cx="612248" cy="19361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27904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tx1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 dirty="0">
            <a:solidFill>
              <a:schemeClr val="tx1"/>
            </a:solidFill>
            <a:latin typeface="Meiryo UI" panose="020B0604030504040204" pitchFamily="50" charset="-128"/>
            <a:ea typeface="Meiryo UI" panose="020B0604030504040204" pitchFamily="50" charset="-128"/>
            <a:cs typeface="Meiryo UI" panose="020B0604030504040204" pitchFamily="50" charset="-128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kumimoji="1" sz="1400" dirty="0" smtClean="0">
            <a:latin typeface="Meiryo UI" panose="020B0604030504040204" pitchFamily="50" charset="-128"/>
            <a:ea typeface="Meiryo UI" panose="020B0604030504040204" pitchFamily="50" charset="-128"/>
            <a:cs typeface="Meiryo UI" panose="020B0604030504040204" pitchFamily="50" charset="-12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1572</TotalTime>
  <Words>126</Words>
  <Application>Microsoft Office PowerPoint</Application>
  <PresentationFormat>画面に合わせる (4:3)</PresentationFormat>
  <Paragraphs>23</Paragraphs>
  <Slides>3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4" baseType="lpstr">
      <vt:lpstr>Office ​​テーマ</vt:lpstr>
      <vt:lpstr>1枚目</vt:lpstr>
      <vt:lpstr>2枚目</vt:lpstr>
      <vt:lpstr>3枚目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istyle</dc:creator>
  <cp:lastModifiedBy>istyle</cp:lastModifiedBy>
  <cp:revision>41</cp:revision>
  <cp:lastPrinted>2015-10-21T04:53:50Z</cp:lastPrinted>
  <dcterms:created xsi:type="dcterms:W3CDTF">2015-07-08T10:24:06Z</dcterms:created>
  <dcterms:modified xsi:type="dcterms:W3CDTF">2016-02-16T07:35:18Z</dcterms:modified>
</cp:coreProperties>
</file>