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65" r:id="rId2"/>
    <p:sldId id="266" r:id="rId3"/>
    <p:sldId id="268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691"/>
    <a:srgbClr val="FF0066"/>
    <a:srgbClr val="EBD7C3"/>
    <a:srgbClr val="A2DAC6"/>
    <a:srgbClr val="ABDDCB"/>
    <a:srgbClr val="9AD6C1"/>
    <a:srgbClr val="8AD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23" autoAdjust="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2016/2/12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2016/2/12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645025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枚目</a:t>
            </a:r>
            <a:endParaRPr kumimoji="1" lang="ja-JP" altLang="en-US" dirty="0"/>
          </a:p>
        </p:txBody>
      </p:sp>
      <p:pic>
        <p:nvPicPr>
          <p:cNvPr id="1026" name="Picture 2" descr="Z:\コスメネクスト\003_事業開発部\200_ストアプロモーション\003_実施案件\101_特別プロモーション\038_デジャヴュ➁\販促物制作\販促物デザイン\サイネージ\160210_dejavu\b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29020"/>
            <a:ext cx="32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301383" cy="263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395536" y="729020"/>
            <a:ext cx="1080120" cy="61174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トル</a:t>
            </a:r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499991" y="1340768"/>
            <a:ext cx="46593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文字のテイスト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下記を参考に変更お願いいたします！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背景も下記のようにウッディな感じに変更をお願いします！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 rot="21049127">
            <a:off x="391862" y="1340768"/>
            <a:ext cx="2883994" cy="45040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067944" y="729020"/>
            <a:ext cx="5076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文字の前のお花はトル、クレヨン風の下線を追加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8" name="直線コネクタ 7"/>
          <p:cNvCxnSpPr>
            <a:stCxn id="9" idx="3"/>
            <a:endCxn id="5" idx="1"/>
          </p:cNvCxnSpPr>
          <p:nvPr/>
        </p:nvCxnSpPr>
        <p:spPr>
          <a:xfrm flipV="1">
            <a:off x="3257382" y="882909"/>
            <a:ext cx="810562" cy="4529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 rot="20948535">
            <a:off x="424698" y="1943577"/>
            <a:ext cx="3210837" cy="83735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5" name="直線コネクタ 14"/>
          <p:cNvCxnSpPr>
            <a:stCxn id="14" idx="3"/>
            <a:endCxn id="4" idx="1"/>
          </p:cNvCxnSpPr>
          <p:nvPr/>
        </p:nvCxnSpPr>
        <p:spPr>
          <a:xfrm flipV="1">
            <a:off x="3606795" y="1710100"/>
            <a:ext cx="893196" cy="3497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 descr="Z:\コスメネクスト\003_事業開発部\200_ストアプロモーション\003_実施案件\101_特別プロモーション\038_デジャヴュ➁\販促物制作\撮影\16_2_9_jpeg\16_2_9_jpeg\16_2_9-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78" y="4479833"/>
            <a:ext cx="3824188" cy="573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Z:\コスメネクスト\003_事業開発部\200_ストアプロモーション\003_実施案件\101_特別プロモーション\038_デジャヴュ➁\販促物制作\撮影\16_2_9_jpeg\16_2_9_jpeg\16_2_9-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544" y="4508408"/>
            <a:ext cx="3839467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Z:\コスメネクスト\003_事業開発部\200_ストアプロモーション\003_実施案件\101_特別プロモーション\038_デジャヴュ➁\販促物制作\撮影\16_2_9_jpeg\16_2_9_jpeg\16_2_9-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65304" y="293470"/>
            <a:ext cx="3824188" cy="573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Z:\コスメネクスト\003_事業開発部\200_ストアプロモーション\003_実施案件\101_特別プロモーション\038_デジャヴュ➁\販促物制作\撮影\16_2_9_jpeg\16_2_9_jpeg\16_2_9-1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8432" y="538230"/>
            <a:ext cx="3888432" cy="583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5101488" y="5085184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Before/after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の画像を差し替えてください！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-4068960" y="3455283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Before/after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の画像を差し替えてください！</a:t>
            </a:r>
          </a:p>
        </p:txBody>
      </p:sp>
      <p:sp>
        <p:nvSpPr>
          <p:cNvPr id="25" name="正方形/長方形 24"/>
          <p:cNvSpPr/>
          <p:nvPr/>
        </p:nvSpPr>
        <p:spPr>
          <a:xfrm rot="20948535">
            <a:off x="424698" y="5725730"/>
            <a:ext cx="3210837" cy="83735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6" name="直線コネクタ 25"/>
          <p:cNvCxnSpPr>
            <a:stCxn id="25" idx="3"/>
            <a:endCxn id="4" idx="1"/>
          </p:cNvCxnSpPr>
          <p:nvPr/>
        </p:nvCxnSpPr>
        <p:spPr>
          <a:xfrm flipV="1">
            <a:off x="3606795" y="1710100"/>
            <a:ext cx="893196" cy="41318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796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枚目</a:t>
            </a:r>
            <a:endParaRPr kumimoji="1" lang="ja-JP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55" r="45712" b="28241"/>
          <a:stretch/>
        </p:blipFill>
        <p:spPr bwMode="auto">
          <a:xfrm>
            <a:off x="3923928" y="4711700"/>
            <a:ext cx="3194798" cy="14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Z:\コスメネクスト\003_事業開発部\200_ストアプロモーション\003_実施案件\101_特別プロモーション\038_デジャヴュ➁\販促物制作\販促物デザイン\サイネージ\160210_dejavu\b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5344"/>
            <a:ext cx="32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044156" y="4403922"/>
            <a:ext cx="6360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こちらの商品で大丈夫です。アイブロウはダークブラウンの画像をご使用ください。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6" name="Picture 3" descr="Z:\コスメネクスト\003_事業開発部\200_ストアプロモーション\003_実施案件\101_特別プロモーション\038_デジャヴュ➁\販促物制作\撮影\16_2_9_jpeg\16_2_9_jpeg\16_2_9-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384401"/>
            <a:ext cx="1997835" cy="299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Z:\コスメネクスト\003_事業開発部\200_ストアプロモーション\003_実施案件\101_特別プロモーション\038_デジャヴュ➁\販促物制作\撮影\16_2_9_jpeg\16_2_9_jpeg\16_2_9-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615" y="1372425"/>
            <a:ext cx="2005817" cy="300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211960" y="1064648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Before/after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の画像を差し替えてください！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44156" y="528935"/>
            <a:ext cx="5208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背景や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文字のテイスト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等は</a:t>
            </a:r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枚目と同様の修正をお願いいたします！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0247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3</a:t>
            </a:r>
            <a:r>
              <a:rPr kumimoji="1" lang="ja-JP" altLang="en-US" dirty="0" smtClean="0"/>
              <a:t>枚目</a:t>
            </a:r>
            <a:endParaRPr kumimoji="1" lang="ja-JP" altLang="en-US" dirty="0"/>
          </a:p>
        </p:txBody>
      </p:sp>
      <p:pic>
        <p:nvPicPr>
          <p:cNvPr id="3" name="Picture 4" descr="Z:\コスメネクスト\003_事業開発部\200_ストアプロモーション\003_実施案件\101_特別プロモーション\038_デジャヴュ➁\販促物制作\販促物デザイン\サイネージ\160210_dejavu\b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32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044156" y="483761"/>
            <a:ext cx="5208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背景や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文字のテイスト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等は</a:t>
            </a:r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枚目と同様の修正をお願いいたします！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" name="Picture 2" descr="Z:\コスメネクスト\003_事業開発部\200_ストアプロモーション\003_実施案件\101_特別プロモーション\038_デジャヴュ➁\販促物制作\撮影\16_2_9_jpeg\16_2_9_jpeg\16_2_9-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24238"/>
            <a:ext cx="1912094" cy="286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Z:\コスメネクスト\003_事業開発部\200_ストアプロモーション\003_実施案件\101_特別プロモーション\038_デジャヴュ➁\販促物制作\撮影\16_2_9_jpeg\16_2_9_jpeg\16_2_9-1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851" y="1372218"/>
            <a:ext cx="1944216" cy="291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211960" y="1064648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Before/after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の画像を差し替えてください！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23" r="46627" b="27952"/>
          <a:stretch/>
        </p:blipFill>
        <p:spPr bwMode="auto">
          <a:xfrm>
            <a:off x="4164611" y="4869160"/>
            <a:ext cx="2838218" cy="136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4044156" y="4403922"/>
            <a:ext cx="6360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こちらの商品で大丈夫です。アイブロウはライトブラウンの画像をご使用ください。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2790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kumimoji="1" sz="1400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141</Words>
  <Application>Microsoft Office PowerPoint</Application>
  <PresentationFormat>画面に合わせる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1枚目</vt:lpstr>
      <vt:lpstr>2枚目</vt:lpstr>
      <vt:lpstr>3枚目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37</cp:revision>
  <cp:lastPrinted>2015-10-21T04:53:50Z</cp:lastPrinted>
  <dcterms:created xsi:type="dcterms:W3CDTF">2015-07-08T10:24:06Z</dcterms:created>
  <dcterms:modified xsi:type="dcterms:W3CDTF">2016-02-12T11:58:25Z</dcterms:modified>
</cp:coreProperties>
</file>