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5"/>
  </p:handoutMasterIdLst>
  <p:sldIdLst>
    <p:sldId id="292" r:id="rId2"/>
    <p:sldId id="293" r:id="rId3"/>
    <p:sldId id="294" r:id="rId4"/>
  </p:sldIdLst>
  <p:sldSz cx="9144000" cy="6858000" type="screen4x3"/>
  <p:notesSz cx="6735763" cy="9866313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3108">
          <p15:clr>
            <a:srgbClr val="A4A3A4"/>
          </p15:clr>
        </p15:guide>
        <p15:guide id="2" pos="2122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2D82"/>
    <a:srgbClr val="FF0066"/>
    <a:srgbClr val="FF7578"/>
    <a:srgbClr val="FD031B"/>
    <a:srgbClr val="72E41C"/>
    <a:srgbClr val="51D351"/>
    <a:srgbClr val="F70309"/>
    <a:srgbClr val="FFFF99"/>
    <a:srgbClr val="FF7C80"/>
    <a:srgbClr val="8FE1B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008" autoAdjust="0"/>
    <p:restoredTop sz="98587" autoAdjust="0"/>
  </p:normalViewPr>
  <p:slideViewPr>
    <p:cSldViewPr>
      <p:cViewPr>
        <p:scale>
          <a:sx n="75" d="100"/>
          <a:sy n="75" d="100"/>
        </p:scale>
        <p:origin x="-1086" y="-2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6" d="100"/>
          <a:sy n="56" d="100"/>
        </p:scale>
        <p:origin x="-2874" y="-96"/>
      </p:cViewPr>
      <p:guideLst>
        <p:guide orient="horz" pos="3108"/>
        <p:guide pos="212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3316"/>
          </a:xfrm>
          <a:prstGeom prst="rect">
            <a:avLst/>
          </a:prstGeom>
        </p:spPr>
        <p:txBody>
          <a:bodyPr vert="horz" lIns="91425" tIns="45713" rIns="91425" bIns="45713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15374" y="0"/>
            <a:ext cx="2918831" cy="493316"/>
          </a:xfrm>
          <a:prstGeom prst="rect">
            <a:avLst/>
          </a:prstGeom>
        </p:spPr>
        <p:txBody>
          <a:bodyPr vert="horz" lIns="91425" tIns="45713" rIns="91425" bIns="45713" rtlCol="0"/>
          <a:lstStyle>
            <a:lvl1pPr algn="r">
              <a:defRPr sz="1200"/>
            </a:lvl1pPr>
          </a:lstStyle>
          <a:p>
            <a:fld id="{C9FDFAF4-DA8D-4251-AABE-9583F152B070}" type="datetimeFigureOut">
              <a:rPr kumimoji="1" lang="ja-JP" altLang="en-US" smtClean="0"/>
              <a:t>2016/3/1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9371285"/>
            <a:ext cx="2918831" cy="493316"/>
          </a:xfrm>
          <a:prstGeom prst="rect">
            <a:avLst/>
          </a:prstGeom>
        </p:spPr>
        <p:txBody>
          <a:bodyPr vert="horz" lIns="91425" tIns="45713" rIns="91425" bIns="45713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15374" y="9371285"/>
            <a:ext cx="2918831" cy="493316"/>
          </a:xfrm>
          <a:prstGeom prst="rect">
            <a:avLst/>
          </a:prstGeom>
        </p:spPr>
        <p:txBody>
          <a:bodyPr vert="horz" lIns="91425" tIns="45713" rIns="91425" bIns="45713" rtlCol="0" anchor="b"/>
          <a:lstStyle>
            <a:lvl1pPr algn="r">
              <a:defRPr sz="1200"/>
            </a:lvl1pPr>
          </a:lstStyle>
          <a:p>
            <a:fld id="{912589C7-AD8E-4F54-8CA4-9C239E5DC599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3919408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23"/>
          <p:cNvSpPr>
            <a:spLocks noChangeArrowheads="1"/>
          </p:cNvSpPr>
          <p:nvPr userDrawn="1"/>
        </p:nvSpPr>
        <p:spPr bwMode="auto">
          <a:xfrm>
            <a:off x="1098550" y="1268413"/>
            <a:ext cx="7002463" cy="4392612"/>
          </a:xfrm>
          <a:prstGeom prst="roundRect">
            <a:avLst>
              <a:gd name="adj" fmla="val 0"/>
            </a:avLst>
          </a:prstGeom>
          <a:gradFill rotWithShape="1">
            <a:gsLst>
              <a:gs pos="0">
                <a:srgbClr val="41C398"/>
              </a:gs>
              <a:gs pos="100000">
                <a:srgbClr val="41C398"/>
              </a:gs>
            </a:gsLst>
            <a:path path="rect">
              <a:fillToRect l="100000" t="100000"/>
            </a:path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kumimoji="1" sz="32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kumimoji="1" sz="28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kumimoji="1" sz="2000">
                <a:solidFill>
                  <a:schemeClr val="tx1"/>
                </a:solidFill>
                <a:latin typeface="Calibri" pitchFamily="34" charset="0"/>
                <a:ea typeface="ＭＳ Ｐゴシック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ja-JP" altLang="en-US" sz="1800"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</p:txBody>
      </p:sp>
      <p:pic>
        <p:nvPicPr>
          <p:cNvPr id="9" name="Picture 3" descr="Y:\コスメネクスト\003_事業開発部\100_広報\100_コーポレート\002_CI管理\003_ミカエル素材\ミカエルライン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722" r="6946"/>
          <a:stretch>
            <a:fillRect/>
          </a:stretch>
        </p:blipFill>
        <p:spPr bwMode="auto">
          <a:xfrm>
            <a:off x="7107238" y="5421313"/>
            <a:ext cx="1408112" cy="815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" name="グループ化 38"/>
          <p:cNvGrpSpPr>
            <a:grpSpLocks/>
          </p:cNvGrpSpPr>
          <p:nvPr userDrawn="1"/>
        </p:nvGrpSpPr>
        <p:grpSpPr bwMode="auto">
          <a:xfrm>
            <a:off x="0" y="-26988"/>
            <a:ext cx="9153525" cy="688976"/>
            <a:chOff x="-5" y="-27384"/>
            <a:chExt cx="9153078" cy="689226"/>
          </a:xfrm>
        </p:grpSpPr>
        <p:sp>
          <p:nvSpPr>
            <p:cNvPr id="11" name="Rectangle 8"/>
            <p:cNvSpPr>
              <a:spLocks noChangeArrowheads="1"/>
            </p:cNvSpPr>
            <p:nvPr/>
          </p:nvSpPr>
          <p:spPr bwMode="auto">
            <a:xfrm rot="10800000">
              <a:off x="-5" y="-27382"/>
              <a:ext cx="710038" cy="689221"/>
            </a:xfrm>
            <a:prstGeom prst="rect">
              <a:avLst/>
            </a:prstGeom>
            <a:solidFill>
              <a:srgbClr val="41C3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メイリオ" pitchFamily="50" charset="-128"/>
                <a:ea typeface="メイリオ" pitchFamily="50" charset="-128"/>
                <a:cs typeface="メイリオ" pitchFamily="50" charset="-128"/>
              </a:endParaRPr>
            </a:p>
          </p:txBody>
        </p:sp>
        <p:sp>
          <p:nvSpPr>
            <p:cNvPr id="12" name="Rectangle 8"/>
            <p:cNvSpPr>
              <a:spLocks noChangeArrowheads="1"/>
            </p:cNvSpPr>
            <p:nvPr/>
          </p:nvSpPr>
          <p:spPr bwMode="auto">
            <a:xfrm rot="10800000">
              <a:off x="710033" y="-27382"/>
              <a:ext cx="710038" cy="689221"/>
            </a:xfrm>
            <a:prstGeom prst="rect">
              <a:avLst/>
            </a:prstGeom>
            <a:solidFill>
              <a:srgbClr val="41C398">
                <a:alpha val="63921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メイリオ" pitchFamily="50" charset="-128"/>
                <a:ea typeface="メイリオ" pitchFamily="50" charset="-128"/>
                <a:cs typeface="メイリオ" pitchFamily="50" charset="-128"/>
              </a:endParaRPr>
            </a:p>
          </p:txBody>
        </p:sp>
        <p:sp>
          <p:nvSpPr>
            <p:cNvPr id="13" name="Rectangle 8"/>
            <p:cNvSpPr>
              <a:spLocks noChangeArrowheads="1"/>
            </p:cNvSpPr>
            <p:nvPr/>
          </p:nvSpPr>
          <p:spPr bwMode="auto">
            <a:xfrm rot="10800000">
              <a:off x="1426156" y="-27381"/>
              <a:ext cx="710038" cy="689221"/>
            </a:xfrm>
            <a:prstGeom prst="rect">
              <a:avLst/>
            </a:prstGeom>
            <a:solidFill>
              <a:srgbClr val="41C398">
                <a:alpha val="1803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メイリオ" pitchFamily="50" charset="-128"/>
                <a:ea typeface="メイリオ" pitchFamily="50" charset="-128"/>
                <a:cs typeface="メイリオ" pitchFamily="50" charset="-128"/>
              </a:endParaRPr>
            </a:p>
          </p:txBody>
        </p:sp>
        <p:sp>
          <p:nvSpPr>
            <p:cNvPr id="14" name="Rectangle 8"/>
            <p:cNvSpPr>
              <a:spLocks noChangeArrowheads="1"/>
            </p:cNvSpPr>
            <p:nvPr/>
          </p:nvSpPr>
          <p:spPr bwMode="auto">
            <a:xfrm rot="10800000">
              <a:off x="2136194" y="-27381"/>
              <a:ext cx="710038" cy="689221"/>
            </a:xfrm>
            <a:prstGeom prst="rect">
              <a:avLst/>
            </a:prstGeom>
            <a:solidFill>
              <a:srgbClr val="41C3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メイリオ" pitchFamily="50" charset="-128"/>
                <a:ea typeface="メイリオ" pitchFamily="50" charset="-128"/>
                <a:cs typeface="メイリオ" pitchFamily="50" charset="-128"/>
              </a:endParaRPr>
            </a:p>
          </p:txBody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 rot="10800000">
              <a:off x="2846232" y="-27383"/>
              <a:ext cx="710038" cy="689221"/>
            </a:xfrm>
            <a:prstGeom prst="rect">
              <a:avLst/>
            </a:prstGeom>
            <a:solidFill>
              <a:srgbClr val="41C398">
                <a:alpha val="63921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メイリオ" pitchFamily="50" charset="-128"/>
                <a:ea typeface="メイリオ" pitchFamily="50" charset="-128"/>
                <a:cs typeface="メイリオ" pitchFamily="50" charset="-128"/>
              </a:endParaRPr>
            </a:p>
          </p:txBody>
        </p:sp>
        <p:sp>
          <p:nvSpPr>
            <p:cNvPr id="16" name="Rectangle 8"/>
            <p:cNvSpPr>
              <a:spLocks noChangeArrowheads="1"/>
            </p:cNvSpPr>
            <p:nvPr/>
          </p:nvSpPr>
          <p:spPr bwMode="auto">
            <a:xfrm rot="10800000">
              <a:off x="3556270" y="-27380"/>
              <a:ext cx="710038" cy="689221"/>
            </a:xfrm>
            <a:prstGeom prst="rect">
              <a:avLst/>
            </a:prstGeom>
            <a:solidFill>
              <a:srgbClr val="41C398">
                <a:alpha val="1803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メイリオ" pitchFamily="50" charset="-128"/>
                <a:ea typeface="メイリオ" pitchFamily="50" charset="-128"/>
                <a:cs typeface="メイリオ" pitchFamily="50" charset="-128"/>
              </a:endParaRPr>
            </a:p>
          </p:txBody>
        </p:sp>
        <p:sp>
          <p:nvSpPr>
            <p:cNvPr id="17" name="Rectangle 8"/>
            <p:cNvSpPr>
              <a:spLocks noChangeArrowheads="1"/>
            </p:cNvSpPr>
            <p:nvPr/>
          </p:nvSpPr>
          <p:spPr bwMode="auto">
            <a:xfrm rot="10800000">
              <a:off x="4267737" y="-27381"/>
              <a:ext cx="710038" cy="689221"/>
            </a:xfrm>
            <a:prstGeom prst="rect">
              <a:avLst/>
            </a:prstGeom>
            <a:solidFill>
              <a:srgbClr val="41C3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メイリオ" pitchFamily="50" charset="-128"/>
                <a:ea typeface="メイリオ" pitchFamily="50" charset="-128"/>
                <a:cs typeface="メイリオ" pitchFamily="50" charset="-128"/>
              </a:endParaRPr>
            </a:p>
          </p:txBody>
        </p:sp>
        <p:sp>
          <p:nvSpPr>
            <p:cNvPr id="18" name="Rectangle 8"/>
            <p:cNvSpPr>
              <a:spLocks noChangeArrowheads="1"/>
            </p:cNvSpPr>
            <p:nvPr/>
          </p:nvSpPr>
          <p:spPr bwMode="auto">
            <a:xfrm rot="10800000">
              <a:off x="4977775" y="-27381"/>
              <a:ext cx="710038" cy="689221"/>
            </a:xfrm>
            <a:prstGeom prst="rect">
              <a:avLst/>
            </a:prstGeom>
            <a:solidFill>
              <a:srgbClr val="41C398">
                <a:alpha val="63921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メイリオ" pitchFamily="50" charset="-128"/>
                <a:ea typeface="メイリオ" pitchFamily="50" charset="-128"/>
                <a:cs typeface="メイリオ" pitchFamily="50" charset="-128"/>
              </a:endParaRPr>
            </a:p>
          </p:txBody>
        </p:sp>
        <p:sp>
          <p:nvSpPr>
            <p:cNvPr id="19" name="Rectangle 8"/>
            <p:cNvSpPr>
              <a:spLocks noChangeArrowheads="1"/>
            </p:cNvSpPr>
            <p:nvPr/>
          </p:nvSpPr>
          <p:spPr bwMode="auto">
            <a:xfrm rot="10800000">
              <a:off x="5687813" y="-27380"/>
              <a:ext cx="710038" cy="689221"/>
            </a:xfrm>
            <a:prstGeom prst="rect">
              <a:avLst/>
            </a:prstGeom>
            <a:solidFill>
              <a:srgbClr val="41C398">
                <a:alpha val="1803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メイリオ" pitchFamily="50" charset="-128"/>
                <a:ea typeface="メイリオ" pitchFamily="50" charset="-128"/>
                <a:cs typeface="メイリオ" pitchFamily="50" charset="-128"/>
              </a:endParaRPr>
            </a:p>
          </p:txBody>
        </p:sp>
        <p:sp>
          <p:nvSpPr>
            <p:cNvPr id="20" name="Rectangle 8"/>
            <p:cNvSpPr>
              <a:spLocks noChangeArrowheads="1"/>
            </p:cNvSpPr>
            <p:nvPr/>
          </p:nvSpPr>
          <p:spPr bwMode="auto">
            <a:xfrm rot="10800000">
              <a:off x="6397851" y="-27384"/>
              <a:ext cx="710038" cy="689221"/>
            </a:xfrm>
            <a:prstGeom prst="rect">
              <a:avLst/>
            </a:prstGeom>
            <a:solidFill>
              <a:srgbClr val="41C3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メイリオ" pitchFamily="50" charset="-128"/>
                <a:ea typeface="メイリオ" pitchFamily="50" charset="-128"/>
                <a:cs typeface="メイリオ" pitchFamily="50" charset="-128"/>
              </a:endParaRPr>
            </a:p>
          </p:txBody>
        </p:sp>
        <p:sp>
          <p:nvSpPr>
            <p:cNvPr id="21" name="Rectangle 8"/>
            <p:cNvSpPr>
              <a:spLocks noChangeArrowheads="1"/>
            </p:cNvSpPr>
            <p:nvPr/>
          </p:nvSpPr>
          <p:spPr bwMode="auto">
            <a:xfrm rot="10800000">
              <a:off x="7107889" y="-27379"/>
              <a:ext cx="710038" cy="689221"/>
            </a:xfrm>
            <a:prstGeom prst="rect">
              <a:avLst/>
            </a:prstGeom>
            <a:solidFill>
              <a:srgbClr val="41C398">
                <a:alpha val="63921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メイリオ" pitchFamily="50" charset="-128"/>
                <a:ea typeface="メイリオ" pitchFamily="50" charset="-128"/>
                <a:cs typeface="メイリオ" pitchFamily="50" charset="-128"/>
              </a:endParaRPr>
            </a:p>
          </p:txBody>
        </p:sp>
        <p:sp>
          <p:nvSpPr>
            <p:cNvPr id="22" name="Rectangle 8"/>
            <p:cNvSpPr>
              <a:spLocks noChangeArrowheads="1"/>
            </p:cNvSpPr>
            <p:nvPr/>
          </p:nvSpPr>
          <p:spPr bwMode="auto">
            <a:xfrm rot="10800000">
              <a:off x="7817927" y="-27380"/>
              <a:ext cx="710038" cy="689221"/>
            </a:xfrm>
            <a:prstGeom prst="rect">
              <a:avLst/>
            </a:prstGeom>
            <a:solidFill>
              <a:srgbClr val="41C398">
                <a:alpha val="1803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メイリオ" pitchFamily="50" charset="-128"/>
                <a:ea typeface="メイリオ" pitchFamily="50" charset="-128"/>
                <a:cs typeface="メイリオ" pitchFamily="50" charset="-128"/>
              </a:endParaRPr>
            </a:p>
          </p:txBody>
        </p:sp>
        <p:sp>
          <p:nvSpPr>
            <p:cNvPr id="23" name="Rectangle 8"/>
            <p:cNvSpPr>
              <a:spLocks noChangeArrowheads="1"/>
            </p:cNvSpPr>
            <p:nvPr/>
          </p:nvSpPr>
          <p:spPr bwMode="auto">
            <a:xfrm rot="10800000">
              <a:off x="8527965" y="-27380"/>
              <a:ext cx="625108" cy="689221"/>
            </a:xfrm>
            <a:prstGeom prst="rect">
              <a:avLst/>
            </a:prstGeom>
            <a:solidFill>
              <a:srgbClr val="41C3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メイリオ" pitchFamily="50" charset="-128"/>
                <a:ea typeface="メイリオ" pitchFamily="50" charset="-128"/>
                <a:cs typeface="メイリオ" pitchFamily="50" charset="-128"/>
              </a:endParaRPr>
            </a:p>
          </p:txBody>
        </p:sp>
      </p:grpSp>
      <p:grpSp>
        <p:nvGrpSpPr>
          <p:cNvPr id="24" name="グループ化 39"/>
          <p:cNvGrpSpPr>
            <a:grpSpLocks/>
          </p:cNvGrpSpPr>
          <p:nvPr userDrawn="1"/>
        </p:nvGrpSpPr>
        <p:grpSpPr bwMode="auto">
          <a:xfrm>
            <a:off x="-12700" y="6196013"/>
            <a:ext cx="9153525" cy="688975"/>
            <a:chOff x="-12559" y="6196158"/>
            <a:chExt cx="9153078" cy="689226"/>
          </a:xfrm>
        </p:grpSpPr>
        <p:sp>
          <p:nvSpPr>
            <p:cNvPr id="25" name="Rectangle 8"/>
            <p:cNvSpPr>
              <a:spLocks noChangeArrowheads="1"/>
            </p:cNvSpPr>
            <p:nvPr/>
          </p:nvSpPr>
          <p:spPr bwMode="auto">
            <a:xfrm>
              <a:off x="-12559" y="6196160"/>
              <a:ext cx="710038" cy="689221"/>
            </a:xfrm>
            <a:prstGeom prst="rect">
              <a:avLst/>
            </a:prstGeom>
            <a:solidFill>
              <a:srgbClr val="41C3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メイリオ" pitchFamily="50" charset="-128"/>
                <a:ea typeface="メイリオ" pitchFamily="50" charset="-128"/>
                <a:cs typeface="メイリオ" pitchFamily="50" charset="-128"/>
              </a:endParaRPr>
            </a:p>
          </p:txBody>
        </p:sp>
        <p:sp>
          <p:nvSpPr>
            <p:cNvPr id="26" name="Rectangle 8"/>
            <p:cNvSpPr>
              <a:spLocks noChangeArrowheads="1"/>
            </p:cNvSpPr>
            <p:nvPr/>
          </p:nvSpPr>
          <p:spPr bwMode="auto">
            <a:xfrm>
              <a:off x="697479" y="6196160"/>
              <a:ext cx="710038" cy="689221"/>
            </a:xfrm>
            <a:prstGeom prst="rect">
              <a:avLst/>
            </a:prstGeom>
            <a:solidFill>
              <a:srgbClr val="41C398">
                <a:alpha val="63921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メイリオ" pitchFamily="50" charset="-128"/>
                <a:ea typeface="メイリオ" pitchFamily="50" charset="-128"/>
                <a:cs typeface="メイリオ" pitchFamily="50" charset="-128"/>
              </a:endParaRPr>
            </a:p>
          </p:txBody>
        </p:sp>
        <p:sp>
          <p:nvSpPr>
            <p:cNvPr id="27" name="Rectangle 8"/>
            <p:cNvSpPr>
              <a:spLocks noChangeArrowheads="1"/>
            </p:cNvSpPr>
            <p:nvPr/>
          </p:nvSpPr>
          <p:spPr bwMode="auto">
            <a:xfrm>
              <a:off x="1413602" y="6196161"/>
              <a:ext cx="710038" cy="689221"/>
            </a:xfrm>
            <a:prstGeom prst="rect">
              <a:avLst/>
            </a:prstGeom>
            <a:solidFill>
              <a:srgbClr val="41C398">
                <a:alpha val="1803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メイリオ" pitchFamily="50" charset="-128"/>
                <a:ea typeface="メイリオ" pitchFamily="50" charset="-128"/>
                <a:cs typeface="メイリオ" pitchFamily="50" charset="-128"/>
              </a:endParaRPr>
            </a:p>
          </p:txBody>
        </p:sp>
        <p:sp>
          <p:nvSpPr>
            <p:cNvPr id="28" name="Rectangle 8"/>
            <p:cNvSpPr>
              <a:spLocks noChangeArrowheads="1"/>
            </p:cNvSpPr>
            <p:nvPr/>
          </p:nvSpPr>
          <p:spPr bwMode="auto">
            <a:xfrm>
              <a:off x="2123640" y="6196161"/>
              <a:ext cx="710038" cy="689221"/>
            </a:xfrm>
            <a:prstGeom prst="rect">
              <a:avLst/>
            </a:prstGeom>
            <a:solidFill>
              <a:srgbClr val="41C3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メイリオ" pitchFamily="50" charset="-128"/>
                <a:ea typeface="メイリオ" pitchFamily="50" charset="-128"/>
                <a:cs typeface="メイリオ" pitchFamily="50" charset="-128"/>
              </a:endParaRPr>
            </a:p>
          </p:txBody>
        </p:sp>
        <p:sp>
          <p:nvSpPr>
            <p:cNvPr id="29" name="Rectangle 8"/>
            <p:cNvSpPr>
              <a:spLocks noChangeArrowheads="1"/>
            </p:cNvSpPr>
            <p:nvPr/>
          </p:nvSpPr>
          <p:spPr bwMode="auto">
            <a:xfrm>
              <a:off x="2833678" y="6196159"/>
              <a:ext cx="710038" cy="689221"/>
            </a:xfrm>
            <a:prstGeom prst="rect">
              <a:avLst/>
            </a:prstGeom>
            <a:solidFill>
              <a:srgbClr val="41C398">
                <a:alpha val="63921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メイリオ" pitchFamily="50" charset="-128"/>
                <a:ea typeface="メイリオ" pitchFamily="50" charset="-128"/>
                <a:cs typeface="メイリオ" pitchFamily="50" charset="-128"/>
              </a:endParaRPr>
            </a:p>
          </p:txBody>
        </p:sp>
        <p:sp>
          <p:nvSpPr>
            <p:cNvPr id="30" name="Rectangle 8"/>
            <p:cNvSpPr>
              <a:spLocks noChangeArrowheads="1"/>
            </p:cNvSpPr>
            <p:nvPr/>
          </p:nvSpPr>
          <p:spPr bwMode="auto">
            <a:xfrm>
              <a:off x="3543716" y="6196162"/>
              <a:ext cx="710038" cy="689221"/>
            </a:xfrm>
            <a:prstGeom prst="rect">
              <a:avLst/>
            </a:prstGeom>
            <a:solidFill>
              <a:srgbClr val="41C398">
                <a:alpha val="1803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メイリオ" pitchFamily="50" charset="-128"/>
                <a:ea typeface="メイリオ" pitchFamily="50" charset="-128"/>
                <a:cs typeface="メイリオ" pitchFamily="50" charset="-128"/>
              </a:endParaRPr>
            </a:p>
          </p:txBody>
        </p:sp>
        <p:sp>
          <p:nvSpPr>
            <p:cNvPr id="31" name="Rectangle 8"/>
            <p:cNvSpPr>
              <a:spLocks noChangeArrowheads="1"/>
            </p:cNvSpPr>
            <p:nvPr/>
          </p:nvSpPr>
          <p:spPr bwMode="auto">
            <a:xfrm>
              <a:off x="4255183" y="6196161"/>
              <a:ext cx="710038" cy="689221"/>
            </a:xfrm>
            <a:prstGeom prst="rect">
              <a:avLst/>
            </a:prstGeom>
            <a:solidFill>
              <a:srgbClr val="41C3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メイリオ" pitchFamily="50" charset="-128"/>
                <a:ea typeface="メイリオ" pitchFamily="50" charset="-128"/>
                <a:cs typeface="メイリオ" pitchFamily="50" charset="-128"/>
              </a:endParaRPr>
            </a:p>
          </p:txBody>
        </p:sp>
        <p:sp>
          <p:nvSpPr>
            <p:cNvPr id="32" name="Rectangle 8"/>
            <p:cNvSpPr>
              <a:spLocks noChangeArrowheads="1"/>
            </p:cNvSpPr>
            <p:nvPr/>
          </p:nvSpPr>
          <p:spPr bwMode="auto">
            <a:xfrm>
              <a:off x="4965221" y="6196161"/>
              <a:ext cx="710038" cy="689221"/>
            </a:xfrm>
            <a:prstGeom prst="rect">
              <a:avLst/>
            </a:prstGeom>
            <a:solidFill>
              <a:srgbClr val="41C398">
                <a:alpha val="63921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メイリオ" pitchFamily="50" charset="-128"/>
                <a:ea typeface="メイリオ" pitchFamily="50" charset="-128"/>
                <a:cs typeface="メイリオ" pitchFamily="50" charset="-128"/>
              </a:endParaRPr>
            </a:p>
          </p:txBody>
        </p:sp>
        <p:sp>
          <p:nvSpPr>
            <p:cNvPr id="33" name="Rectangle 8"/>
            <p:cNvSpPr>
              <a:spLocks noChangeArrowheads="1"/>
            </p:cNvSpPr>
            <p:nvPr/>
          </p:nvSpPr>
          <p:spPr bwMode="auto">
            <a:xfrm>
              <a:off x="5675259" y="6196162"/>
              <a:ext cx="710038" cy="689221"/>
            </a:xfrm>
            <a:prstGeom prst="rect">
              <a:avLst/>
            </a:prstGeom>
            <a:solidFill>
              <a:srgbClr val="41C398">
                <a:alpha val="1803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メイリオ" pitchFamily="50" charset="-128"/>
                <a:ea typeface="メイリオ" pitchFamily="50" charset="-128"/>
                <a:cs typeface="メイリオ" pitchFamily="50" charset="-128"/>
              </a:endParaRPr>
            </a:p>
          </p:txBody>
        </p:sp>
        <p:sp>
          <p:nvSpPr>
            <p:cNvPr id="34" name="Rectangle 8"/>
            <p:cNvSpPr>
              <a:spLocks noChangeArrowheads="1"/>
            </p:cNvSpPr>
            <p:nvPr/>
          </p:nvSpPr>
          <p:spPr bwMode="auto">
            <a:xfrm>
              <a:off x="6385297" y="6196158"/>
              <a:ext cx="710038" cy="689221"/>
            </a:xfrm>
            <a:prstGeom prst="rect">
              <a:avLst/>
            </a:prstGeom>
            <a:solidFill>
              <a:srgbClr val="41C3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メイリオ" pitchFamily="50" charset="-128"/>
                <a:ea typeface="メイリオ" pitchFamily="50" charset="-128"/>
                <a:cs typeface="メイリオ" pitchFamily="50" charset="-128"/>
              </a:endParaRPr>
            </a:p>
          </p:txBody>
        </p:sp>
        <p:sp>
          <p:nvSpPr>
            <p:cNvPr id="35" name="Rectangle 8"/>
            <p:cNvSpPr>
              <a:spLocks noChangeArrowheads="1"/>
            </p:cNvSpPr>
            <p:nvPr/>
          </p:nvSpPr>
          <p:spPr bwMode="auto">
            <a:xfrm>
              <a:off x="7095335" y="6196163"/>
              <a:ext cx="710038" cy="689221"/>
            </a:xfrm>
            <a:prstGeom prst="rect">
              <a:avLst/>
            </a:prstGeom>
            <a:solidFill>
              <a:srgbClr val="41C398">
                <a:alpha val="63921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メイリオ" pitchFamily="50" charset="-128"/>
                <a:ea typeface="メイリオ" pitchFamily="50" charset="-128"/>
                <a:cs typeface="メイリオ" pitchFamily="50" charset="-128"/>
              </a:endParaRPr>
            </a:p>
          </p:txBody>
        </p:sp>
        <p:sp>
          <p:nvSpPr>
            <p:cNvPr id="36" name="Rectangle 8"/>
            <p:cNvSpPr>
              <a:spLocks noChangeArrowheads="1"/>
            </p:cNvSpPr>
            <p:nvPr/>
          </p:nvSpPr>
          <p:spPr bwMode="auto">
            <a:xfrm>
              <a:off x="7805373" y="6196162"/>
              <a:ext cx="710038" cy="689221"/>
            </a:xfrm>
            <a:prstGeom prst="rect">
              <a:avLst/>
            </a:prstGeom>
            <a:solidFill>
              <a:srgbClr val="41C398">
                <a:alpha val="18039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メイリオ" pitchFamily="50" charset="-128"/>
                <a:ea typeface="メイリオ" pitchFamily="50" charset="-128"/>
                <a:cs typeface="メイリオ" pitchFamily="50" charset="-128"/>
              </a:endParaRPr>
            </a:p>
          </p:txBody>
        </p:sp>
        <p:sp>
          <p:nvSpPr>
            <p:cNvPr id="37" name="Rectangle 8"/>
            <p:cNvSpPr>
              <a:spLocks noChangeArrowheads="1"/>
            </p:cNvSpPr>
            <p:nvPr/>
          </p:nvSpPr>
          <p:spPr bwMode="auto">
            <a:xfrm>
              <a:off x="8515411" y="6196162"/>
              <a:ext cx="625108" cy="689221"/>
            </a:xfrm>
            <a:prstGeom prst="rect">
              <a:avLst/>
            </a:prstGeom>
            <a:solidFill>
              <a:srgbClr val="41C3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kumimoji="1" sz="32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kumimoji="1" sz="28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kumimoji="1" sz="24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kumimoji="1" sz="2000">
                  <a:solidFill>
                    <a:schemeClr val="tx1"/>
                  </a:solidFill>
                  <a:latin typeface="Calibri" pitchFamily="34" charset="0"/>
                  <a:ea typeface="ＭＳ Ｐゴシック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ja-JP" altLang="en-US" sz="1800">
                <a:latin typeface="メイリオ" pitchFamily="50" charset="-128"/>
                <a:ea typeface="メイリオ" pitchFamily="50" charset="-128"/>
                <a:cs typeface="メイリオ" pitchFamily="50" charset="-128"/>
              </a:endParaRPr>
            </a:p>
          </p:txBody>
        </p:sp>
      </p:grpSp>
      <p:pic>
        <p:nvPicPr>
          <p:cNvPr id="38" name="図 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2588" y="1773238"/>
            <a:ext cx="5819775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213834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866800" y="46921"/>
            <a:ext cx="7772400" cy="410551"/>
          </a:xfrm>
        </p:spPr>
        <p:txBody>
          <a:bodyPr>
            <a:noAutofit/>
          </a:bodyPr>
          <a:lstStyle>
            <a:lvl1pPr algn="l">
              <a:defRPr sz="1800" b="1">
                <a:solidFill>
                  <a:schemeClr val="tx1">
                    <a:lumMod val="65000"/>
                    <a:lumOff val="3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0D8CB13-C8A4-4CA1-84D6-7456CE2C9D6F}" type="datetimeFigureOut">
              <a:rPr kumimoji="1" lang="ja-JP" altLang="en-US" smtClean="0"/>
              <a:t>2016/3/1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F70FB20-1F67-479F-BC5F-E89750F6DE61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pic>
        <p:nvPicPr>
          <p:cNvPr id="7" name="Picture 2" descr="Z:\コスメネクスト\003_事業開発部\100_広報\100_コーポレート\002_CI管理\003_ミカエル素材\ミカエルライン.png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546" r="8288"/>
          <a:stretch/>
        </p:blipFill>
        <p:spPr bwMode="auto">
          <a:xfrm>
            <a:off x="107504" y="19200"/>
            <a:ext cx="678136" cy="457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" name="直線コネクタ 7"/>
          <p:cNvCxnSpPr/>
          <p:nvPr userDrawn="1"/>
        </p:nvCxnSpPr>
        <p:spPr>
          <a:xfrm>
            <a:off x="0" y="457472"/>
            <a:ext cx="9144000" cy="0"/>
          </a:xfrm>
          <a:prstGeom prst="line">
            <a:avLst/>
          </a:prstGeom>
          <a:ln w="38100">
            <a:solidFill>
              <a:srgbClr val="A2DAC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スライド番号プレースホルダー 5"/>
          <p:cNvSpPr txBox="1">
            <a:spLocks/>
          </p:cNvSpPr>
          <p:nvPr userDrawn="1"/>
        </p:nvSpPr>
        <p:spPr>
          <a:xfrm>
            <a:off x="4278313" y="6597352"/>
            <a:ext cx="587375" cy="180975"/>
          </a:xfrm>
          <a:prstGeom prst="rect">
            <a:avLst/>
          </a:prstGeom>
        </p:spPr>
        <p:txBody>
          <a:bodyPr/>
          <a:lstStyle>
            <a:defPPr>
              <a:defRPr lang="ja-JP"/>
            </a:defPPr>
            <a:lvl1pPr marL="0" algn="ctr" defTabSz="914400" rtl="0" eaLnBrk="1" latinLnBrk="0" hangingPunct="1">
              <a:defRPr kumimoji="1" sz="1000" kern="1200">
                <a:solidFill>
                  <a:schemeClr val="tx1"/>
                </a:solidFill>
                <a:latin typeface="+mj-lt"/>
                <a:ea typeface="+mn-ea"/>
                <a:cs typeface="Arial" pitchFamily="34" charset="0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A866EB96-AC64-4309-AD66-760F5CA2244E}" type="slidenum">
              <a:rPr lang="ja-JP" altLang="en-US" b="1" smtClean="0"/>
              <a:pPr>
                <a:defRPr/>
              </a:pPr>
              <a:t>‹#›</a:t>
            </a:fld>
            <a:endParaRPr lang="ja-JP" altLang="en-US" b="1" dirty="0"/>
          </a:p>
        </p:txBody>
      </p:sp>
    </p:spTree>
    <p:extLst>
      <p:ext uri="{BB962C8B-B14F-4D97-AF65-F5344CB8AC3E}">
        <p14:creationId xmlns:p14="http://schemas.microsoft.com/office/powerpoint/2010/main" val="9502072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516641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49" r:id="rId2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正方形/長方形 16"/>
          <p:cNvSpPr/>
          <p:nvPr/>
        </p:nvSpPr>
        <p:spPr>
          <a:xfrm>
            <a:off x="401439" y="1412776"/>
            <a:ext cx="2658393" cy="524613"/>
          </a:xfrm>
          <a:prstGeom prst="rect">
            <a:avLst/>
          </a:prstGeom>
          <a:solidFill>
            <a:srgbClr val="FF2D8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kumimoji="1" lang="ja-JP" altLang="en-US" dirty="0" smtClean="0"/>
              <a:t>デジタルサイネージ</a:t>
            </a:r>
            <a:endParaRPr kumimoji="1" lang="ja-JP" altLang="en-US" dirty="0"/>
          </a:p>
        </p:txBody>
      </p:sp>
      <p:sp>
        <p:nvSpPr>
          <p:cNvPr id="20" name="正方形/長方形 19"/>
          <p:cNvSpPr/>
          <p:nvPr/>
        </p:nvSpPr>
        <p:spPr>
          <a:xfrm>
            <a:off x="401439" y="5352659"/>
            <a:ext cx="2658393" cy="524613"/>
          </a:xfrm>
          <a:prstGeom prst="rect">
            <a:avLst/>
          </a:prstGeom>
          <a:solidFill>
            <a:srgbClr val="FF2D8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kumimoji="1" lang="ja-JP" altLang="en-US" sz="1200" b="1" dirty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“発酵ヒアルロン酸”で</a:t>
            </a:r>
            <a:r>
              <a:rPr kumimoji="1" lang="ja-JP" altLang="en-US" sz="1200" b="1" dirty="0" err="1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ぷるるん</a:t>
            </a:r>
            <a:r>
              <a:rPr kumimoji="1" lang="ja-JP" altLang="en-US" sz="1200" b="1" dirty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肌に</a:t>
            </a:r>
            <a:endParaRPr kumimoji="1" lang="ja-JP" altLang="en-US" sz="1200" b="1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3" name="正方形/長方形 2"/>
          <p:cNvSpPr/>
          <p:nvPr/>
        </p:nvSpPr>
        <p:spPr>
          <a:xfrm>
            <a:off x="395536" y="1412776"/>
            <a:ext cx="2664296" cy="4464496"/>
          </a:xfrm>
          <a:prstGeom prst="rect">
            <a:avLst/>
          </a:prstGeom>
          <a:noFill/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23" name="正方形/長方形 22"/>
          <p:cNvSpPr/>
          <p:nvPr/>
        </p:nvSpPr>
        <p:spPr>
          <a:xfrm>
            <a:off x="3218508" y="1412776"/>
            <a:ext cx="2658393" cy="524613"/>
          </a:xfrm>
          <a:prstGeom prst="rect">
            <a:avLst/>
          </a:prstGeom>
          <a:solidFill>
            <a:srgbClr val="FF2D8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24" name="正方形/長方形 23"/>
          <p:cNvSpPr/>
          <p:nvPr/>
        </p:nvSpPr>
        <p:spPr>
          <a:xfrm>
            <a:off x="3218508" y="5352659"/>
            <a:ext cx="2658393" cy="524613"/>
          </a:xfrm>
          <a:prstGeom prst="rect">
            <a:avLst/>
          </a:prstGeom>
          <a:solidFill>
            <a:srgbClr val="FF2D8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ja-JP" altLang="en-US" sz="12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対象商品</a:t>
            </a:r>
            <a:r>
              <a:rPr kumimoji="1" lang="ja-JP" altLang="en-US" sz="1200" b="1" dirty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は</a:t>
            </a:r>
            <a:r>
              <a:rPr kumimoji="1" lang="ja-JP" altLang="en-US" sz="1400" b="1" dirty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ポイント５倍</a:t>
            </a:r>
            <a:r>
              <a:rPr kumimoji="1" lang="ja-JP" altLang="en-US" sz="1200" b="1" dirty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にて販売中</a:t>
            </a:r>
            <a:endParaRPr kumimoji="1" lang="ja-JP" altLang="en-US" sz="1200" b="1" dirty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25" name="正方形/長方形 24"/>
          <p:cNvSpPr/>
          <p:nvPr/>
        </p:nvSpPr>
        <p:spPr>
          <a:xfrm>
            <a:off x="6034831" y="1407065"/>
            <a:ext cx="2658393" cy="524613"/>
          </a:xfrm>
          <a:prstGeom prst="rect">
            <a:avLst/>
          </a:prstGeom>
          <a:solidFill>
            <a:srgbClr val="FF2D8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26" name="正方形/長方形 25"/>
          <p:cNvSpPr/>
          <p:nvPr/>
        </p:nvSpPr>
        <p:spPr>
          <a:xfrm>
            <a:off x="6034831" y="5378392"/>
            <a:ext cx="2658393" cy="524613"/>
          </a:xfrm>
          <a:prstGeom prst="rect">
            <a:avLst/>
          </a:prstGeom>
          <a:solidFill>
            <a:srgbClr val="FF2D8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/>
            <a:r>
              <a:rPr lang="ja-JP" altLang="en-US" sz="1200" b="1" dirty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対象商品は</a:t>
            </a:r>
            <a:r>
              <a:rPr lang="ja-JP" altLang="en-US" sz="14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ポイント５倍</a:t>
            </a:r>
            <a:r>
              <a:rPr lang="ja-JP" altLang="en-US" sz="1200" b="1" dirty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にて販売中</a:t>
            </a:r>
          </a:p>
        </p:txBody>
      </p:sp>
      <p:sp>
        <p:nvSpPr>
          <p:cNvPr id="5" name="正方形/長方形 4"/>
          <p:cNvSpPr/>
          <p:nvPr/>
        </p:nvSpPr>
        <p:spPr>
          <a:xfrm>
            <a:off x="6028928" y="1412776"/>
            <a:ext cx="2664296" cy="4464496"/>
          </a:xfrm>
          <a:prstGeom prst="rect">
            <a:avLst/>
          </a:prstGeom>
          <a:noFill/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4" name="正方形/長方形 3"/>
          <p:cNvSpPr/>
          <p:nvPr/>
        </p:nvSpPr>
        <p:spPr>
          <a:xfrm>
            <a:off x="3212232" y="1412776"/>
            <a:ext cx="2664296" cy="4464496"/>
          </a:xfrm>
          <a:prstGeom prst="rect">
            <a:avLst/>
          </a:prstGeom>
          <a:noFill/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57" name="正方形/長方形 56"/>
          <p:cNvSpPr/>
          <p:nvPr/>
        </p:nvSpPr>
        <p:spPr>
          <a:xfrm>
            <a:off x="395536" y="1988840"/>
            <a:ext cx="265839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ja-JP" altLang="en-US" b="1" u="sng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忙しい朝の救世主</a:t>
            </a:r>
            <a:r>
              <a:rPr lang="ja-JP" altLang="en-US" b="1" u="sng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！</a:t>
            </a:r>
            <a:endParaRPr lang="en-US" altLang="ja-JP" b="1" u="sng" dirty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61" name="テキスト ボックス 60"/>
          <p:cNvSpPr txBox="1"/>
          <p:nvPr/>
        </p:nvSpPr>
        <p:spPr>
          <a:xfrm>
            <a:off x="395536" y="2492897"/>
            <a:ext cx="2658393" cy="614732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noAutofit/>
          </a:bodyPr>
          <a:lstStyle/>
          <a:p>
            <a:pPr algn="ctr"/>
            <a:r>
              <a:rPr lang="ja-JP" altLang="en-US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朝</a:t>
            </a:r>
            <a:r>
              <a:rPr kumimoji="1" lang="ja-JP" altLang="en-US" sz="11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の</a:t>
            </a:r>
            <a:r>
              <a:rPr lang="en-US" altLang="ja-JP" b="1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1</a:t>
            </a:r>
            <a:r>
              <a:rPr lang="ja-JP" altLang="en-US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分ケア</a:t>
            </a:r>
            <a:r>
              <a:rPr kumimoji="1" lang="ja-JP" altLang="en-US" sz="11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で</a:t>
            </a:r>
            <a:endParaRPr kumimoji="1" lang="en-US" altLang="ja-JP" sz="1200" b="1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algn="ctr"/>
            <a:r>
              <a:rPr lang="en-US" altLang="ja-JP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24</a:t>
            </a:r>
            <a:r>
              <a:rPr lang="ja-JP" altLang="en-US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時間うるおいキープ</a:t>
            </a:r>
            <a:endParaRPr kumimoji="1" lang="ja-JP" altLang="en-US" sz="1600" b="1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pic>
        <p:nvPicPr>
          <p:cNvPr id="6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7071" y="4486811"/>
            <a:ext cx="1068745" cy="8143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3" name="テキスト ボックス 62"/>
          <p:cNvSpPr txBox="1"/>
          <p:nvPr/>
        </p:nvSpPr>
        <p:spPr>
          <a:xfrm>
            <a:off x="2040321" y="4702975"/>
            <a:ext cx="682243" cy="11574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algn="ctr"/>
            <a:r>
              <a:rPr kumimoji="1" lang="ja-JP" altLang="en-US" sz="1100" b="1" dirty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イメージ</a:t>
            </a:r>
          </a:p>
        </p:txBody>
      </p:sp>
      <p:sp>
        <p:nvSpPr>
          <p:cNvPr id="64" name="角丸四角形吹き出し 63"/>
          <p:cNvSpPr/>
          <p:nvPr/>
        </p:nvSpPr>
        <p:spPr>
          <a:xfrm>
            <a:off x="401440" y="4405287"/>
            <a:ext cx="1329196" cy="741437"/>
          </a:xfrm>
          <a:prstGeom prst="wedgeRoundRectCallout">
            <a:avLst>
              <a:gd name="adj1" fmla="val 62632"/>
              <a:gd name="adj2" fmla="val 20812"/>
              <a:gd name="adj3" fmla="val 16667"/>
            </a:avLst>
          </a:prstGeom>
          <a:noFill/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kumimoji="1" lang="ja-JP" altLang="en-US" sz="1200" b="1" dirty="0" smtClean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うる肌の秘密を</a:t>
            </a:r>
            <a:endParaRPr kumimoji="1" lang="en-US" altLang="ja-JP" sz="1200" b="1" dirty="0" smtClean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algn="ctr"/>
            <a:r>
              <a:rPr kumimoji="1" lang="ja-JP" altLang="en-US" sz="1200" b="1" dirty="0" smtClean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教えちゃうよ♡</a:t>
            </a:r>
            <a:endParaRPr kumimoji="1" lang="ja-JP" altLang="en-US" sz="1200" b="1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2831" y="1412776"/>
            <a:ext cx="711636" cy="5189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8562" y="1407065"/>
            <a:ext cx="711636" cy="5189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5258" y="1423117"/>
            <a:ext cx="711636" cy="5189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7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3912" y="3068960"/>
            <a:ext cx="994658" cy="8690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4739" y="4135773"/>
            <a:ext cx="994658" cy="8690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" name="テキスト ボックス 70"/>
          <p:cNvSpPr txBox="1"/>
          <p:nvPr/>
        </p:nvSpPr>
        <p:spPr>
          <a:xfrm>
            <a:off x="3221640" y="1982057"/>
            <a:ext cx="2891138" cy="36682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algn="ctr"/>
            <a:r>
              <a:rPr lang="ja-JP" altLang="en-US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朝</a:t>
            </a:r>
            <a:r>
              <a:rPr lang="ja-JP" altLang="en-US" sz="11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に</a:t>
            </a:r>
            <a:r>
              <a:rPr lang="ja-JP" altLang="en-US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ぴったり</a:t>
            </a:r>
            <a:r>
              <a:rPr lang="ja-JP" altLang="en-US" sz="11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軽いつけ心地の</a:t>
            </a:r>
            <a:endParaRPr lang="en-US" altLang="ja-JP" sz="1100" b="1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algn="ctr"/>
            <a:r>
              <a:rPr kumimoji="1" lang="ja-JP" altLang="en-US" sz="16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オールインワン</a:t>
            </a:r>
            <a:r>
              <a:rPr lang="ja-JP" altLang="en-US" sz="16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ジェル新登場！</a:t>
            </a:r>
            <a:endParaRPr kumimoji="1" lang="en-US" altLang="ja-JP" sz="1600" b="1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73" name="円/楕円 72"/>
          <p:cNvSpPr/>
          <p:nvPr/>
        </p:nvSpPr>
        <p:spPr>
          <a:xfrm>
            <a:off x="3265037" y="2630647"/>
            <a:ext cx="1406495" cy="294297"/>
          </a:xfrm>
          <a:prstGeom prst="ellipse">
            <a:avLst/>
          </a:prstGeom>
          <a:noFill/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kumimoji="1" lang="ja-JP" altLang="en-US" sz="1100" b="1" dirty="0" smtClean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さらっと</a:t>
            </a:r>
            <a:r>
              <a:rPr kumimoji="1" lang="ja-JP" altLang="en-US" sz="1000" b="1" dirty="0" smtClean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なじむ</a:t>
            </a:r>
            <a:endParaRPr kumimoji="1" lang="ja-JP" altLang="en-US" sz="1000" b="1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74" name="円/楕円 73"/>
          <p:cNvSpPr/>
          <p:nvPr/>
        </p:nvSpPr>
        <p:spPr>
          <a:xfrm>
            <a:off x="4409967" y="2630647"/>
            <a:ext cx="1406495" cy="294297"/>
          </a:xfrm>
          <a:prstGeom prst="ellipse">
            <a:avLst/>
          </a:prstGeom>
          <a:noFill/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kumimoji="1" lang="ja-JP" altLang="en-US" sz="1000" b="1" dirty="0" smtClean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たっぷりうるおい</a:t>
            </a:r>
            <a:endParaRPr kumimoji="1" lang="ja-JP" altLang="en-US" sz="1000" b="1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75" name="テキスト ボックス 74"/>
          <p:cNvSpPr txBox="1"/>
          <p:nvPr/>
        </p:nvSpPr>
        <p:spPr>
          <a:xfrm>
            <a:off x="4358630" y="2630647"/>
            <a:ext cx="357386" cy="2942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algn="ctr"/>
            <a:r>
              <a:rPr kumimoji="1" lang="en-US" altLang="ja-JP" sz="14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×</a:t>
            </a:r>
            <a:endParaRPr kumimoji="1" lang="ja-JP" altLang="en-US" sz="1400" b="1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77" name="円/楕円 76"/>
          <p:cNvSpPr/>
          <p:nvPr/>
        </p:nvSpPr>
        <p:spPr>
          <a:xfrm>
            <a:off x="6117955" y="2780928"/>
            <a:ext cx="398261" cy="383138"/>
          </a:xfrm>
          <a:prstGeom prst="ellipse">
            <a:avLst/>
          </a:prstGeom>
          <a:noFill/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kumimoji="1" lang="ja-JP" altLang="en-US" sz="1600" smtClean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朝</a:t>
            </a:r>
            <a:endParaRPr kumimoji="1" lang="ja-JP" altLang="en-US" sz="16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78" name="円/楕円 77"/>
          <p:cNvSpPr/>
          <p:nvPr/>
        </p:nvSpPr>
        <p:spPr>
          <a:xfrm>
            <a:off x="6117955" y="3501008"/>
            <a:ext cx="398261" cy="383138"/>
          </a:xfrm>
          <a:prstGeom prst="ellipse">
            <a:avLst/>
          </a:prstGeom>
          <a:noFill/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ja-JP" altLang="en-US" sz="16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夜</a:t>
            </a:r>
            <a:endParaRPr kumimoji="1" lang="ja-JP" altLang="en-US" sz="16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79" name="正方形/長方形 78"/>
          <p:cNvSpPr/>
          <p:nvPr/>
        </p:nvSpPr>
        <p:spPr>
          <a:xfrm>
            <a:off x="6612488" y="2825714"/>
            <a:ext cx="819056" cy="327505"/>
          </a:xfrm>
          <a:prstGeom prst="rect">
            <a:avLst/>
          </a:prstGeom>
          <a:noFill/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kumimoji="1" lang="ja-JP" altLang="en-US" sz="900" dirty="0" smtClean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オールインワン</a:t>
            </a:r>
            <a:endParaRPr kumimoji="1" lang="en-US" altLang="ja-JP" sz="900" dirty="0" smtClean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algn="ctr"/>
            <a:r>
              <a:rPr kumimoji="1" lang="ja-JP" altLang="en-US" sz="900" dirty="0" smtClean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ジェル</a:t>
            </a:r>
            <a:endParaRPr kumimoji="1" lang="ja-JP" altLang="en-US" sz="9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80" name="正方形/長方形 79"/>
          <p:cNvSpPr/>
          <p:nvPr/>
        </p:nvSpPr>
        <p:spPr>
          <a:xfrm>
            <a:off x="7559851" y="2827491"/>
            <a:ext cx="775662" cy="325728"/>
          </a:xfrm>
          <a:prstGeom prst="rect">
            <a:avLst/>
          </a:prstGeom>
          <a:noFill/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kumimoji="1" lang="ja-JP" altLang="en-US" sz="900" dirty="0" smtClean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メイク</a:t>
            </a:r>
            <a:endParaRPr kumimoji="1" lang="ja-JP" altLang="en-US" sz="9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81" name="正方形/長方形 80"/>
          <p:cNvSpPr/>
          <p:nvPr/>
        </p:nvSpPr>
        <p:spPr>
          <a:xfrm>
            <a:off x="6612488" y="3541240"/>
            <a:ext cx="593871" cy="243478"/>
          </a:xfrm>
          <a:prstGeom prst="rect">
            <a:avLst/>
          </a:prstGeom>
          <a:noFill/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ja-JP" altLang="en-US" sz="8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化粧水</a:t>
            </a:r>
            <a:endParaRPr kumimoji="1" lang="ja-JP" altLang="en-US" sz="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82" name="正方形/長方形 81"/>
          <p:cNvSpPr/>
          <p:nvPr/>
        </p:nvSpPr>
        <p:spPr>
          <a:xfrm>
            <a:off x="7328322" y="3545810"/>
            <a:ext cx="593871" cy="243478"/>
          </a:xfrm>
          <a:prstGeom prst="rect">
            <a:avLst/>
          </a:prstGeom>
          <a:noFill/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kumimoji="1" lang="ja-JP" altLang="en-US" sz="800" dirty="0" smtClean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美容液</a:t>
            </a:r>
            <a:endParaRPr kumimoji="1" lang="ja-JP" altLang="en-US" sz="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83" name="正方形/長方形 82"/>
          <p:cNvSpPr/>
          <p:nvPr/>
        </p:nvSpPr>
        <p:spPr>
          <a:xfrm>
            <a:off x="6836079" y="3905602"/>
            <a:ext cx="627395" cy="243478"/>
          </a:xfrm>
          <a:prstGeom prst="rect">
            <a:avLst/>
          </a:prstGeom>
          <a:noFill/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ja-JP" altLang="en-US" sz="800" dirty="0" smtClean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乳液</a:t>
            </a:r>
            <a:endParaRPr lang="en-US" altLang="ja-JP" sz="800" dirty="0" smtClean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algn="ctr"/>
            <a:r>
              <a:rPr kumimoji="1" lang="ja-JP" altLang="en-US" sz="8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クリーム</a:t>
            </a:r>
          </a:p>
        </p:txBody>
      </p:sp>
      <p:sp>
        <p:nvSpPr>
          <p:cNvPr id="84" name="正方形/長方形 83"/>
          <p:cNvSpPr/>
          <p:nvPr/>
        </p:nvSpPr>
        <p:spPr>
          <a:xfrm>
            <a:off x="7597632" y="3905602"/>
            <a:ext cx="862800" cy="243478"/>
          </a:xfrm>
          <a:prstGeom prst="rect">
            <a:avLst/>
          </a:prstGeom>
          <a:noFill/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kumimoji="1" lang="ja-JP" altLang="en-US" sz="800" dirty="0" smtClean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オールインワン</a:t>
            </a:r>
            <a:endParaRPr kumimoji="1" lang="en-US" altLang="ja-JP" sz="800" dirty="0" smtClean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algn="ctr"/>
            <a:r>
              <a:rPr kumimoji="1" lang="ja-JP" altLang="en-US" sz="800" dirty="0" smtClean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ジェル</a:t>
            </a:r>
            <a:endParaRPr kumimoji="1" lang="ja-JP" altLang="en-US" sz="8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85" name="右矢印 84"/>
          <p:cNvSpPr/>
          <p:nvPr/>
        </p:nvSpPr>
        <p:spPr>
          <a:xfrm>
            <a:off x="7399952" y="2870534"/>
            <a:ext cx="196384" cy="235381"/>
          </a:xfrm>
          <a:prstGeom prst="rightArrow">
            <a:avLst/>
          </a:prstGeom>
          <a:noFill/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16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86" name="右矢印 85"/>
          <p:cNvSpPr/>
          <p:nvPr/>
        </p:nvSpPr>
        <p:spPr>
          <a:xfrm>
            <a:off x="7208064" y="3590814"/>
            <a:ext cx="100240" cy="162319"/>
          </a:xfrm>
          <a:prstGeom prst="rightArrow">
            <a:avLst/>
          </a:prstGeom>
          <a:noFill/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16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87" name="右矢印 86"/>
          <p:cNvSpPr/>
          <p:nvPr/>
        </p:nvSpPr>
        <p:spPr>
          <a:xfrm>
            <a:off x="6709547" y="3946036"/>
            <a:ext cx="100240" cy="162319"/>
          </a:xfrm>
          <a:prstGeom prst="rightArrow">
            <a:avLst/>
          </a:prstGeom>
          <a:noFill/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16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88" name="右矢印 87"/>
          <p:cNvSpPr/>
          <p:nvPr/>
        </p:nvSpPr>
        <p:spPr>
          <a:xfrm>
            <a:off x="7500906" y="3953527"/>
            <a:ext cx="100240" cy="162319"/>
          </a:xfrm>
          <a:prstGeom prst="rightArrow">
            <a:avLst/>
          </a:prstGeom>
          <a:noFill/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sz="16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89" name="角丸四角形吹き出し 88"/>
          <p:cNvSpPr/>
          <p:nvPr/>
        </p:nvSpPr>
        <p:spPr>
          <a:xfrm>
            <a:off x="7956376" y="3460865"/>
            <a:ext cx="719432" cy="378014"/>
          </a:xfrm>
          <a:prstGeom prst="wedgeRoundRectCallout">
            <a:avLst>
              <a:gd name="adj1" fmla="val -48617"/>
              <a:gd name="adj2" fmla="val 63784"/>
              <a:gd name="adj3" fmla="val 16667"/>
            </a:avLst>
          </a:prstGeom>
          <a:noFill/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kumimoji="1" lang="ja-JP" altLang="en-US" sz="800" b="1" dirty="0" smtClean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パックすると</a:t>
            </a:r>
            <a:endParaRPr kumimoji="1" lang="en-US" altLang="ja-JP" sz="800" b="1" dirty="0" smtClean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algn="ctr"/>
            <a:r>
              <a:rPr lang="ja-JP" altLang="en-US" sz="800" b="1" dirty="0" smtClean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効果的</a:t>
            </a:r>
            <a:endParaRPr kumimoji="1" lang="ja-JP" altLang="en-US" sz="800" b="1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90" name="テキスト ボックス 89"/>
          <p:cNvSpPr txBox="1"/>
          <p:nvPr/>
        </p:nvSpPr>
        <p:spPr>
          <a:xfrm>
            <a:off x="4430272" y="3234504"/>
            <a:ext cx="1293856" cy="55565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algn="ctr"/>
            <a:r>
              <a:rPr lang="ja-JP" altLang="en-US" sz="9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速攻</a:t>
            </a:r>
            <a:r>
              <a:rPr lang="ja-JP" altLang="en-US" sz="900" b="1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＆奥まで浸透</a:t>
            </a:r>
            <a:r>
              <a:rPr lang="en-US" altLang="ja-JP" sz="400" b="1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※1</a:t>
            </a:r>
            <a:r>
              <a:rPr lang="ja-JP" altLang="en-US" sz="900" b="1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！ </a:t>
            </a:r>
            <a:endParaRPr lang="en-US" altLang="ja-JP" sz="900" b="1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algn="ctr"/>
            <a:r>
              <a:rPr lang="ja-JP" altLang="en-US" sz="9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発酵</a:t>
            </a:r>
            <a:r>
              <a:rPr lang="ja-JP" altLang="en-US" sz="900" b="1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ヒアルロン</a:t>
            </a:r>
            <a:r>
              <a:rPr lang="ja-JP" altLang="en-US" sz="9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酸*で</a:t>
            </a:r>
            <a:endParaRPr lang="en-US" altLang="ja-JP" sz="900" b="1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algn="ctr"/>
            <a:r>
              <a:rPr lang="ja-JP" altLang="en-US" sz="9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たっぷり</a:t>
            </a:r>
            <a:r>
              <a:rPr lang="ja-JP" altLang="en-US" sz="900" b="1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うるおう！ </a:t>
            </a:r>
            <a:endParaRPr kumimoji="1" lang="ja-JP" altLang="en-US" sz="900" b="1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91" name="テキスト ボックス 90"/>
          <p:cNvSpPr txBox="1"/>
          <p:nvPr/>
        </p:nvSpPr>
        <p:spPr>
          <a:xfrm>
            <a:off x="4488526" y="4346455"/>
            <a:ext cx="985429" cy="27511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algn="ctr"/>
            <a:r>
              <a:rPr lang="ja-JP" altLang="en-US" sz="900" b="1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さらっと</a:t>
            </a:r>
            <a:r>
              <a:rPr lang="ja-JP" altLang="en-US" sz="9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して</a:t>
            </a:r>
            <a:endParaRPr lang="en-US" altLang="ja-JP" sz="900" b="1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algn="ctr"/>
            <a:r>
              <a:rPr lang="ja-JP" altLang="en-US" sz="9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ベタ</a:t>
            </a:r>
            <a:r>
              <a:rPr lang="ja-JP" altLang="en-US" sz="900" b="1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つかない</a:t>
            </a:r>
          </a:p>
          <a:p>
            <a:pPr algn="ctr"/>
            <a:r>
              <a:rPr lang="ja-JP" altLang="en-US" sz="900" b="1" dirty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軽い使い</a:t>
            </a:r>
            <a:r>
              <a:rPr lang="ja-JP" altLang="en-US" sz="9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心地</a:t>
            </a:r>
            <a:endParaRPr kumimoji="1" lang="ja-JP" altLang="en-US" sz="900" b="1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94" name="テキスト ボックス 93"/>
          <p:cNvSpPr txBox="1"/>
          <p:nvPr/>
        </p:nvSpPr>
        <p:spPr>
          <a:xfrm>
            <a:off x="312710" y="3350209"/>
            <a:ext cx="2891138" cy="36682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algn="ctr"/>
            <a:r>
              <a:rPr lang="ja-JP" altLang="en-US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朝</a:t>
            </a:r>
            <a:r>
              <a:rPr lang="ja-JP" altLang="en-US" sz="11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に</a:t>
            </a:r>
            <a:r>
              <a:rPr lang="ja-JP" altLang="en-US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ぴったり</a:t>
            </a:r>
            <a:r>
              <a:rPr lang="ja-JP" altLang="en-US" sz="11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軽いつけ心地の</a:t>
            </a:r>
            <a:endParaRPr lang="en-US" altLang="ja-JP" sz="1100" b="1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algn="ctr"/>
            <a:r>
              <a:rPr kumimoji="1" lang="ja-JP" altLang="en-US" sz="20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オールインワン</a:t>
            </a:r>
            <a:r>
              <a:rPr lang="ja-JP" altLang="en-US" sz="20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ジェル</a:t>
            </a:r>
            <a:endParaRPr lang="en-US" altLang="ja-JP" sz="2000" b="1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algn="ctr"/>
            <a:r>
              <a:rPr lang="ja-JP" altLang="en-US" sz="2000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新登場！</a:t>
            </a:r>
            <a:endParaRPr kumimoji="1" lang="en-US" altLang="ja-JP" sz="2000" b="1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6" name="角丸四角形吹き出し 5"/>
          <p:cNvSpPr/>
          <p:nvPr/>
        </p:nvSpPr>
        <p:spPr>
          <a:xfrm>
            <a:off x="482622" y="2492896"/>
            <a:ext cx="2433194" cy="633912"/>
          </a:xfrm>
          <a:prstGeom prst="wedgeRoundRectCallout">
            <a:avLst>
              <a:gd name="adj1" fmla="val -2067"/>
              <a:gd name="adj2" fmla="val 62500"/>
              <a:gd name="adj3" fmla="val 16667"/>
            </a:avLst>
          </a:prstGeom>
          <a:noFill/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3005" y="3088670"/>
            <a:ext cx="976591" cy="16836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5" name="テキスト ボックス 94"/>
          <p:cNvSpPr txBox="1"/>
          <p:nvPr/>
        </p:nvSpPr>
        <p:spPr>
          <a:xfrm>
            <a:off x="3345330" y="4869160"/>
            <a:ext cx="2594822" cy="36004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r>
              <a:rPr kumimoji="1" lang="ja-JP" altLang="en-US" sz="9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アクアモイスト</a:t>
            </a:r>
            <a:endParaRPr kumimoji="1" lang="en-US" altLang="ja-JP" sz="900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r>
              <a:rPr lang="ja-JP" altLang="en-US" sz="9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発酵ヒアルロン酸のオールインワンジェル</a:t>
            </a:r>
            <a:endParaRPr lang="en-US" altLang="ja-JP" sz="900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r>
              <a:rPr kumimoji="1" lang="en-US" altLang="ja-JP" sz="9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90g/</a:t>
            </a:r>
            <a:r>
              <a:rPr lang="ja-JP" altLang="en-US" sz="9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●●●円</a:t>
            </a:r>
            <a:endParaRPr kumimoji="1" lang="ja-JP" altLang="en-US" sz="900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9" name="テキスト ボックス 8"/>
          <p:cNvSpPr txBox="1"/>
          <p:nvPr/>
        </p:nvSpPr>
        <p:spPr>
          <a:xfrm>
            <a:off x="6085887" y="2027717"/>
            <a:ext cx="2615982" cy="46517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algn="ctr"/>
            <a:r>
              <a:rPr kumimoji="1" lang="ja-JP" altLang="en-US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夜はライン使いで</a:t>
            </a:r>
            <a:endParaRPr kumimoji="1" lang="en-US" altLang="ja-JP" b="1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  <a:p>
            <a:pPr algn="ctr"/>
            <a:r>
              <a:rPr kumimoji="1" lang="ja-JP" altLang="en-US" b="1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さらにうるおいＵＰ♪</a:t>
            </a:r>
          </a:p>
        </p:txBody>
      </p:sp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6161" y="4590262"/>
            <a:ext cx="2353187" cy="7287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二等辺三角形 9"/>
          <p:cNvSpPr/>
          <p:nvPr/>
        </p:nvSpPr>
        <p:spPr>
          <a:xfrm rot="10800000">
            <a:off x="6770794" y="3264253"/>
            <a:ext cx="1401606" cy="164747"/>
          </a:xfrm>
          <a:prstGeom prst="triangle">
            <a:avLst/>
          </a:prstGeom>
          <a:noFill/>
          <a:ln w="95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6033640" y="4330664"/>
            <a:ext cx="2642168" cy="14035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algn="ctr"/>
            <a:r>
              <a:rPr lang="ja-JP" altLang="en-US" sz="11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シリーズ商品も要チェック☆</a:t>
            </a:r>
            <a:endParaRPr kumimoji="1" lang="ja-JP" altLang="en-US" sz="1100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263779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kumimoji="1" lang="ja-JP" altLang="en-US" dirty="0" smtClean="0"/>
              <a:t>デザイン参考</a:t>
            </a:r>
            <a:endParaRPr kumimoji="1" lang="ja-JP" alt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692696"/>
            <a:ext cx="4248150" cy="6029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9470" y="1473499"/>
            <a:ext cx="3732942" cy="36116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0034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kumimoji="1" lang="ja-JP" altLang="en-US" dirty="0" smtClean="0"/>
              <a:t>デザイン参考</a:t>
            </a:r>
            <a:endParaRPr kumimoji="1" lang="ja-JP" alt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692696"/>
            <a:ext cx="5832648" cy="2765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596263"/>
            <a:ext cx="5832648" cy="2765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テキスト ボックス 2"/>
          <p:cNvSpPr txBox="1"/>
          <p:nvPr/>
        </p:nvSpPr>
        <p:spPr>
          <a:xfrm>
            <a:off x="6228184" y="1787183"/>
            <a:ext cx="2160240" cy="2880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algn="ctr"/>
            <a:r>
              <a:rPr kumimoji="1" lang="ja-JP" altLang="en-US" sz="12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⇒背景はこちらのものを採用</a:t>
            </a:r>
            <a:endParaRPr kumimoji="1" lang="ja-JP" altLang="en-US" sz="1200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6380584" y="4834766"/>
            <a:ext cx="2583904" cy="2880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algn="ctr"/>
            <a:r>
              <a:rPr lang="ja-JP" altLang="en-US" sz="12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⇒文字</a:t>
            </a:r>
            <a:r>
              <a:rPr kumimoji="1" lang="ja-JP" altLang="en-US" sz="1200" dirty="0" smtClean="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はこちらのものを採用します！</a:t>
            </a:r>
            <a:endParaRPr kumimoji="1" lang="ja-JP" altLang="en-US" sz="1200" dirty="0" smtClean="0"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7494850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9525">
          <a:solidFill>
            <a:schemeClr val="tx1">
              <a:lumMod val="50000"/>
              <a:lumOff val="50000"/>
            </a:schemeClr>
          </a:solidFill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kumimoji="1" dirty="0">
            <a:solidFill>
              <a:schemeClr val="tx1"/>
            </a:solidFill>
            <a:latin typeface="Meiryo UI" panose="020B0604030504040204" pitchFamily="50" charset="-128"/>
            <a:ea typeface="Meiryo UI" panose="020B0604030504040204" pitchFamily="50" charset="-128"/>
            <a:cs typeface="Meiryo UI" panose="020B0604030504040204" pitchFamily="50" charset="-128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9525">
          <a:solidFill>
            <a:schemeClr val="bg1">
              <a:lumMod val="50000"/>
            </a:schemeClr>
          </a:solidFill>
        </a:ln>
        <a:effectLst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  <a:ln>
          <a:noFill/>
        </a:ln>
      </a:spPr>
      <a:bodyPr wrap="square" rtlCol="0">
        <a:noAutofit/>
      </a:bodyPr>
      <a:lstStyle>
        <a:defPPr algn="ctr">
          <a:defRPr kumimoji="1" sz="1200" dirty="0" smtClean="0">
            <a:latin typeface="Meiryo UI" panose="020B0604030504040204" pitchFamily="50" charset="-128"/>
            <a:ea typeface="Meiryo UI" panose="020B0604030504040204" pitchFamily="50" charset="-128"/>
            <a:cs typeface="Meiryo UI" panose="020B0604030504040204" pitchFamily="50" charset="-128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16539</TotalTime>
  <Words>162</Words>
  <Application>Microsoft Office PowerPoint</Application>
  <PresentationFormat>画面に合わせる (4:3)</PresentationFormat>
  <Paragraphs>47</Paragraphs>
  <Slides>3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3</vt:i4>
      </vt:variant>
    </vt:vector>
  </HeadingPairs>
  <TitlesOfParts>
    <vt:vector size="4" baseType="lpstr">
      <vt:lpstr>Office ​​テーマ</vt:lpstr>
      <vt:lpstr>デジタルサイネージ</vt:lpstr>
      <vt:lpstr>デザイン参考</vt:lpstr>
      <vt:lpstr>デザイン参考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istyle</dc:creator>
  <cp:lastModifiedBy>istyle</cp:lastModifiedBy>
  <cp:revision>307</cp:revision>
  <cp:lastPrinted>2016-02-19T09:45:06Z</cp:lastPrinted>
  <dcterms:created xsi:type="dcterms:W3CDTF">2015-07-08T10:24:06Z</dcterms:created>
  <dcterms:modified xsi:type="dcterms:W3CDTF">2016-03-01T02:31:40Z</dcterms:modified>
</cp:coreProperties>
</file>