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2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691"/>
    <a:srgbClr val="FF0066"/>
    <a:srgbClr val="EBD7C3"/>
    <a:srgbClr val="A2DAC6"/>
    <a:srgbClr val="ABDDCB"/>
    <a:srgbClr val="9AD6C1"/>
    <a:srgbClr val="8AD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23" autoAdjust="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2016/5/6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2016/5/6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645025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サイネージ</a:t>
            </a:r>
            <a:r>
              <a:rPr kumimoji="1" lang="en-US" altLang="ja-JP" dirty="0" smtClean="0"/>
              <a:t>1</a:t>
            </a:r>
            <a:r>
              <a:rPr lang="ja-JP" altLang="en-US" dirty="0"/>
              <a:t>枚</a:t>
            </a:r>
            <a:r>
              <a:rPr kumimoji="1" lang="ja-JP" altLang="en-US" dirty="0" smtClean="0"/>
              <a:t>目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355976" y="3314889"/>
            <a:ext cx="45365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上がつまってしまいましたので</a:t>
            </a:r>
            <a:endParaRPr lang="en-US" altLang="ja-JP" sz="9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下の吹き出しに移動をお願いいたします。</a:t>
            </a:r>
            <a:endParaRPr lang="en-US" altLang="ja-JP" sz="9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その分上記のように配置を変えて、</a:t>
            </a:r>
            <a:endParaRPr kumimoji="1" lang="en-US" altLang="ja-JP" sz="9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「第</a:t>
            </a:r>
            <a:r>
              <a:rPr kumimoji="1" lang="en-US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kumimoji="1"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位」を目立たせることは可能でしょうか？？</a:t>
            </a:r>
            <a:endParaRPr kumimoji="1" lang="en-US" altLang="ja-JP" sz="9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37" y="764704"/>
            <a:ext cx="3239999" cy="57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440537" y="2060848"/>
            <a:ext cx="3339375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7" name="カギ線コネクタ 16"/>
          <p:cNvCxnSpPr>
            <a:stCxn id="3" idx="3"/>
            <a:endCxn id="21" idx="3"/>
          </p:cNvCxnSpPr>
          <p:nvPr/>
        </p:nvCxnSpPr>
        <p:spPr>
          <a:xfrm flipH="1">
            <a:off x="3001327" y="2204864"/>
            <a:ext cx="778585" cy="3420380"/>
          </a:xfrm>
          <a:prstGeom prst="bentConnector3">
            <a:avLst>
              <a:gd name="adj1" fmla="val -29361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1331640" y="5301208"/>
            <a:ext cx="1669687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" t="-175" b="76695"/>
          <a:stretch/>
        </p:blipFill>
        <p:spPr bwMode="auto">
          <a:xfrm>
            <a:off x="4716016" y="708332"/>
            <a:ext cx="3232152" cy="1352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8" t="15794" r="33385" b="81329"/>
          <a:stretch/>
        </p:blipFill>
        <p:spPr bwMode="auto">
          <a:xfrm>
            <a:off x="6622074" y="2413273"/>
            <a:ext cx="888642" cy="16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3" t="15794" r="60812" b="78400"/>
          <a:stretch/>
        </p:blipFill>
        <p:spPr bwMode="auto">
          <a:xfrm>
            <a:off x="5652120" y="2622525"/>
            <a:ext cx="864096" cy="5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8" t="18762" r="33385" b="78269"/>
          <a:stretch/>
        </p:blipFill>
        <p:spPr bwMode="auto">
          <a:xfrm>
            <a:off x="7308289" y="2413274"/>
            <a:ext cx="888642" cy="17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5" t="11435" r="44143" b="84947"/>
          <a:stretch/>
        </p:blipFill>
        <p:spPr bwMode="auto">
          <a:xfrm>
            <a:off x="5543719" y="2375611"/>
            <a:ext cx="1046270" cy="20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5" t="15255" r="4155" b="78270"/>
          <a:stretch/>
        </p:blipFill>
        <p:spPr bwMode="auto">
          <a:xfrm>
            <a:off x="6624228" y="2584241"/>
            <a:ext cx="1490037" cy="58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2" t="21637" r="4155" b="77174"/>
          <a:stretch/>
        </p:blipFill>
        <p:spPr bwMode="auto">
          <a:xfrm>
            <a:off x="5593352" y="3117051"/>
            <a:ext cx="2520914" cy="7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2" t="23623" r="4153" b="73328"/>
          <a:stretch/>
        </p:blipFill>
        <p:spPr bwMode="auto">
          <a:xfrm>
            <a:off x="4995372" y="5527154"/>
            <a:ext cx="1195959" cy="19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8" t="23623" r="37282" b="73328"/>
          <a:stretch/>
        </p:blipFill>
        <p:spPr bwMode="auto">
          <a:xfrm>
            <a:off x="4814938" y="5228777"/>
            <a:ext cx="1517154" cy="19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雲形吹き出し 21"/>
          <p:cNvSpPr/>
          <p:nvPr/>
        </p:nvSpPr>
        <p:spPr>
          <a:xfrm>
            <a:off x="4283051" y="5015018"/>
            <a:ext cx="2783344" cy="934262"/>
          </a:xfrm>
          <a:prstGeom prst="cloudCallout">
            <a:avLst>
              <a:gd name="adj1" fmla="val -48611"/>
              <a:gd name="adj2" fmla="val 51954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4927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サイネージ</a:t>
            </a:r>
            <a:r>
              <a:rPr lang="en-US" altLang="ja-JP" dirty="0" smtClean="0"/>
              <a:t>4</a:t>
            </a:r>
            <a:r>
              <a:rPr lang="ja-JP" altLang="en-US" dirty="0" smtClean="0"/>
              <a:t>枚目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312368" cy="465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5076056" y="1374948"/>
            <a:ext cx="1008112" cy="7762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9572" y="5768538"/>
            <a:ext cx="4843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修正指示が漏れておりました・・。季節はもう春ではないので、</a:t>
            </a:r>
            <a:endParaRPr lang="en-US" altLang="ja-JP" sz="14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こちらも</a:t>
            </a:r>
            <a:r>
              <a:rPr kumimoji="1"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POP</a:t>
            </a:r>
            <a:r>
              <a:rPr kumimoji="1" lang="ja-JP" altLang="en-US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に合わせて修正をお願いいたします！</a:t>
            </a:r>
            <a:endParaRPr kumimoji="1" lang="en-US" altLang="ja-JP" sz="14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3240000" cy="57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251520" y="1139241"/>
            <a:ext cx="1008112" cy="7762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2400" b="1" dirty="0" smtClean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①</a:t>
            </a:r>
            <a:endParaRPr kumimoji="1" lang="ja-JP" altLang="en-US" sz="2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8044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</TotalTime>
  <Words>72</Words>
  <Application>Microsoft Office PowerPoint</Application>
  <PresentationFormat>画面に合わせる (4:3)</PresentationFormat>
  <Paragraphs>10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サイネージ1枚目</vt:lpstr>
      <vt:lpstr>サイネージ4枚目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33</cp:revision>
  <cp:lastPrinted>2015-10-21T04:53:50Z</cp:lastPrinted>
  <dcterms:created xsi:type="dcterms:W3CDTF">2015-07-08T10:24:06Z</dcterms:created>
  <dcterms:modified xsi:type="dcterms:W3CDTF">2016-05-06T06:59:55Z</dcterms:modified>
</cp:coreProperties>
</file>