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6"/>
  </p:handoutMasterIdLst>
  <p:sldIdLst>
    <p:sldId id="259" r:id="rId2"/>
    <p:sldId id="260" r:id="rId3"/>
    <p:sldId id="261" r:id="rId4"/>
    <p:sldId id="262" r:id="rId5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EB691"/>
    <a:srgbClr val="FF0066"/>
    <a:srgbClr val="EBD7C3"/>
    <a:srgbClr val="A2DAC6"/>
    <a:srgbClr val="ABDDCB"/>
    <a:srgbClr val="9AD6C1"/>
    <a:srgbClr val="8AD0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823" autoAdjust="0"/>
  </p:normalViewPr>
  <p:slideViewPr>
    <p:cSldViewPr>
      <p:cViewPr>
        <p:scale>
          <a:sx n="75" d="100"/>
          <a:sy n="75" d="100"/>
        </p:scale>
        <p:origin x="-1224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74" y="-96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FDFAF4-DA8D-4251-AABE-9583F152B070}" type="datetimeFigureOut">
              <a:rPr kumimoji="1" lang="ja-JP" altLang="en-US" smtClean="0"/>
              <a:t>2016/4/28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2589C7-AD8E-4F54-8CA4-9C239E5DC5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91940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23"/>
          <p:cNvSpPr>
            <a:spLocks noChangeArrowheads="1"/>
          </p:cNvSpPr>
          <p:nvPr userDrawn="1"/>
        </p:nvSpPr>
        <p:spPr bwMode="auto">
          <a:xfrm>
            <a:off x="1098550" y="1268413"/>
            <a:ext cx="7002463" cy="4392612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41C398"/>
              </a:gs>
              <a:gs pos="100000">
                <a:srgbClr val="41C398"/>
              </a:gs>
            </a:gsLst>
            <a:path path="rect">
              <a:fillToRect l="100000" t="10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pic>
        <p:nvPicPr>
          <p:cNvPr id="9" name="Picture 3" descr="Y:\コスメネクスト\003_事業開発部\100_広報\100_コーポレート\002_CI管理\003_ミカエル素材\ミカエルライン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22" r="6946"/>
          <a:stretch>
            <a:fillRect/>
          </a:stretch>
        </p:blipFill>
        <p:spPr bwMode="auto">
          <a:xfrm>
            <a:off x="7107238" y="5421313"/>
            <a:ext cx="1408112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グループ化 38"/>
          <p:cNvGrpSpPr>
            <a:grpSpLocks/>
          </p:cNvGrpSpPr>
          <p:nvPr userDrawn="1"/>
        </p:nvGrpSpPr>
        <p:grpSpPr bwMode="auto">
          <a:xfrm>
            <a:off x="0" y="-26988"/>
            <a:ext cx="9153525" cy="688976"/>
            <a:chOff x="-5" y="-27384"/>
            <a:chExt cx="9153078" cy="689226"/>
          </a:xfrm>
        </p:grpSpPr>
        <p:sp>
          <p:nvSpPr>
            <p:cNvPr id="11" name="Rectangle 8"/>
            <p:cNvSpPr>
              <a:spLocks noChangeArrowheads="1"/>
            </p:cNvSpPr>
            <p:nvPr/>
          </p:nvSpPr>
          <p:spPr bwMode="auto">
            <a:xfrm rot="10800000">
              <a:off x="-5" y="-27382"/>
              <a:ext cx="71003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2" name="Rectangle 8"/>
            <p:cNvSpPr>
              <a:spLocks noChangeArrowheads="1"/>
            </p:cNvSpPr>
            <p:nvPr/>
          </p:nvSpPr>
          <p:spPr bwMode="auto">
            <a:xfrm rot="10800000">
              <a:off x="710033" y="-27382"/>
              <a:ext cx="710038" cy="689221"/>
            </a:xfrm>
            <a:prstGeom prst="rect">
              <a:avLst/>
            </a:prstGeom>
            <a:solidFill>
              <a:srgbClr val="41C398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 rot="10800000">
              <a:off x="1426156" y="-27381"/>
              <a:ext cx="710038" cy="689221"/>
            </a:xfrm>
            <a:prstGeom prst="rect">
              <a:avLst/>
            </a:prstGeom>
            <a:solidFill>
              <a:srgbClr val="41C398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4" name="Rectangle 8"/>
            <p:cNvSpPr>
              <a:spLocks noChangeArrowheads="1"/>
            </p:cNvSpPr>
            <p:nvPr/>
          </p:nvSpPr>
          <p:spPr bwMode="auto">
            <a:xfrm rot="10800000">
              <a:off x="2136194" y="-27381"/>
              <a:ext cx="71003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 rot="10800000">
              <a:off x="2846232" y="-27383"/>
              <a:ext cx="710038" cy="689221"/>
            </a:xfrm>
            <a:prstGeom prst="rect">
              <a:avLst/>
            </a:prstGeom>
            <a:solidFill>
              <a:srgbClr val="41C398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6" name="Rectangle 8"/>
            <p:cNvSpPr>
              <a:spLocks noChangeArrowheads="1"/>
            </p:cNvSpPr>
            <p:nvPr/>
          </p:nvSpPr>
          <p:spPr bwMode="auto">
            <a:xfrm rot="10800000">
              <a:off x="3556270" y="-27380"/>
              <a:ext cx="710038" cy="689221"/>
            </a:xfrm>
            <a:prstGeom prst="rect">
              <a:avLst/>
            </a:prstGeom>
            <a:solidFill>
              <a:srgbClr val="41C398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7" name="Rectangle 8"/>
            <p:cNvSpPr>
              <a:spLocks noChangeArrowheads="1"/>
            </p:cNvSpPr>
            <p:nvPr/>
          </p:nvSpPr>
          <p:spPr bwMode="auto">
            <a:xfrm rot="10800000">
              <a:off x="4267737" y="-27381"/>
              <a:ext cx="71003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8" name="Rectangle 8"/>
            <p:cNvSpPr>
              <a:spLocks noChangeArrowheads="1"/>
            </p:cNvSpPr>
            <p:nvPr/>
          </p:nvSpPr>
          <p:spPr bwMode="auto">
            <a:xfrm rot="10800000">
              <a:off x="4977775" y="-27381"/>
              <a:ext cx="710038" cy="689221"/>
            </a:xfrm>
            <a:prstGeom prst="rect">
              <a:avLst/>
            </a:prstGeom>
            <a:solidFill>
              <a:srgbClr val="41C398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9" name="Rectangle 8"/>
            <p:cNvSpPr>
              <a:spLocks noChangeArrowheads="1"/>
            </p:cNvSpPr>
            <p:nvPr/>
          </p:nvSpPr>
          <p:spPr bwMode="auto">
            <a:xfrm rot="10800000">
              <a:off x="5687813" y="-27380"/>
              <a:ext cx="710038" cy="689221"/>
            </a:xfrm>
            <a:prstGeom prst="rect">
              <a:avLst/>
            </a:prstGeom>
            <a:solidFill>
              <a:srgbClr val="41C398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20" name="Rectangle 8"/>
            <p:cNvSpPr>
              <a:spLocks noChangeArrowheads="1"/>
            </p:cNvSpPr>
            <p:nvPr/>
          </p:nvSpPr>
          <p:spPr bwMode="auto">
            <a:xfrm rot="10800000">
              <a:off x="6397851" y="-27384"/>
              <a:ext cx="71003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21" name="Rectangle 8"/>
            <p:cNvSpPr>
              <a:spLocks noChangeArrowheads="1"/>
            </p:cNvSpPr>
            <p:nvPr/>
          </p:nvSpPr>
          <p:spPr bwMode="auto">
            <a:xfrm rot="10800000">
              <a:off x="7107889" y="-27379"/>
              <a:ext cx="710038" cy="689221"/>
            </a:xfrm>
            <a:prstGeom prst="rect">
              <a:avLst/>
            </a:prstGeom>
            <a:solidFill>
              <a:srgbClr val="41C398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22" name="Rectangle 8"/>
            <p:cNvSpPr>
              <a:spLocks noChangeArrowheads="1"/>
            </p:cNvSpPr>
            <p:nvPr/>
          </p:nvSpPr>
          <p:spPr bwMode="auto">
            <a:xfrm rot="10800000">
              <a:off x="7817927" y="-27380"/>
              <a:ext cx="710038" cy="689221"/>
            </a:xfrm>
            <a:prstGeom prst="rect">
              <a:avLst/>
            </a:prstGeom>
            <a:solidFill>
              <a:srgbClr val="41C398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23" name="Rectangle 8"/>
            <p:cNvSpPr>
              <a:spLocks noChangeArrowheads="1"/>
            </p:cNvSpPr>
            <p:nvPr/>
          </p:nvSpPr>
          <p:spPr bwMode="auto">
            <a:xfrm rot="10800000">
              <a:off x="8527965" y="-27380"/>
              <a:ext cx="62510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</p:grpSp>
      <p:grpSp>
        <p:nvGrpSpPr>
          <p:cNvPr id="24" name="グループ化 39"/>
          <p:cNvGrpSpPr>
            <a:grpSpLocks/>
          </p:cNvGrpSpPr>
          <p:nvPr userDrawn="1"/>
        </p:nvGrpSpPr>
        <p:grpSpPr bwMode="auto">
          <a:xfrm>
            <a:off x="-12700" y="6196013"/>
            <a:ext cx="9153525" cy="688975"/>
            <a:chOff x="-12559" y="6196158"/>
            <a:chExt cx="9153078" cy="689226"/>
          </a:xfrm>
        </p:grpSpPr>
        <p:sp>
          <p:nvSpPr>
            <p:cNvPr id="25" name="Rectangle 8"/>
            <p:cNvSpPr>
              <a:spLocks noChangeArrowheads="1"/>
            </p:cNvSpPr>
            <p:nvPr/>
          </p:nvSpPr>
          <p:spPr bwMode="auto">
            <a:xfrm>
              <a:off x="-12559" y="6196160"/>
              <a:ext cx="71003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26" name="Rectangle 8"/>
            <p:cNvSpPr>
              <a:spLocks noChangeArrowheads="1"/>
            </p:cNvSpPr>
            <p:nvPr/>
          </p:nvSpPr>
          <p:spPr bwMode="auto">
            <a:xfrm>
              <a:off x="697479" y="6196160"/>
              <a:ext cx="710038" cy="689221"/>
            </a:xfrm>
            <a:prstGeom prst="rect">
              <a:avLst/>
            </a:prstGeom>
            <a:solidFill>
              <a:srgbClr val="41C398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27" name="Rectangle 8"/>
            <p:cNvSpPr>
              <a:spLocks noChangeArrowheads="1"/>
            </p:cNvSpPr>
            <p:nvPr/>
          </p:nvSpPr>
          <p:spPr bwMode="auto">
            <a:xfrm>
              <a:off x="1413602" y="6196161"/>
              <a:ext cx="710038" cy="689221"/>
            </a:xfrm>
            <a:prstGeom prst="rect">
              <a:avLst/>
            </a:prstGeom>
            <a:solidFill>
              <a:srgbClr val="41C398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28" name="Rectangle 8"/>
            <p:cNvSpPr>
              <a:spLocks noChangeArrowheads="1"/>
            </p:cNvSpPr>
            <p:nvPr/>
          </p:nvSpPr>
          <p:spPr bwMode="auto">
            <a:xfrm>
              <a:off x="2123640" y="6196161"/>
              <a:ext cx="71003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29" name="Rectangle 8"/>
            <p:cNvSpPr>
              <a:spLocks noChangeArrowheads="1"/>
            </p:cNvSpPr>
            <p:nvPr/>
          </p:nvSpPr>
          <p:spPr bwMode="auto">
            <a:xfrm>
              <a:off x="2833678" y="6196159"/>
              <a:ext cx="710038" cy="689221"/>
            </a:xfrm>
            <a:prstGeom prst="rect">
              <a:avLst/>
            </a:prstGeom>
            <a:solidFill>
              <a:srgbClr val="41C398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0" name="Rectangle 8"/>
            <p:cNvSpPr>
              <a:spLocks noChangeArrowheads="1"/>
            </p:cNvSpPr>
            <p:nvPr/>
          </p:nvSpPr>
          <p:spPr bwMode="auto">
            <a:xfrm>
              <a:off x="3543716" y="6196162"/>
              <a:ext cx="710038" cy="689221"/>
            </a:xfrm>
            <a:prstGeom prst="rect">
              <a:avLst/>
            </a:prstGeom>
            <a:solidFill>
              <a:srgbClr val="41C398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1" name="Rectangle 8"/>
            <p:cNvSpPr>
              <a:spLocks noChangeArrowheads="1"/>
            </p:cNvSpPr>
            <p:nvPr/>
          </p:nvSpPr>
          <p:spPr bwMode="auto">
            <a:xfrm>
              <a:off x="4255183" y="6196161"/>
              <a:ext cx="71003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2" name="Rectangle 8"/>
            <p:cNvSpPr>
              <a:spLocks noChangeArrowheads="1"/>
            </p:cNvSpPr>
            <p:nvPr/>
          </p:nvSpPr>
          <p:spPr bwMode="auto">
            <a:xfrm>
              <a:off x="4965221" y="6196161"/>
              <a:ext cx="710038" cy="689221"/>
            </a:xfrm>
            <a:prstGeom prst="rect">
              <a:avLst/>
            </a:prstGeom>
            <a:solidFill>
              <a:srgbClr val="41C398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3" name="Rectangle 8"/>
            <p:cNvSpPr>
              <a:spLocks noChangeArrowheads="1"/>
            </p:cNvSpPr>
            <p:nvPr/>
          </p:nvSpPr>
          <p:spPr bwMode="auto">
            <a:xfrm>
              <a:off x="5675259" y="6196162"/>
              <a:ext cx="710038" cy="689221"/>
            </a:xfrm>
            <a:prstGeom prst="rect">
              <a:avLst/>
            </a:prstGeom>
            <a:solidFill>
              <a:srgbClr val="41C398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4" name="Rectangle 8"/>
            <p:cNvSpPr>
              <a:spLocks noChangeArrowheads="1"/>
            </p:cNvSpPr>
            <p:nvPr/>
          </p:nvSpPr>
          <p:spPr bwMode="auto">
            <a:xfrm>
              <a:off x="6385297" y="6196158"/>
              <a:ext cx="71003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5" name="Rectangle 8"/>
            <p:cNvSpPr>
              <a:spLocks noChangeArrowheads="1"/>
            </p:cNvSpPr>
            <p:nvPr/>
          </p:nvSpPr>
          <p:spPr bwMode="auto">
            <a:xfrm>
              <a:off x="7095335" y="6196163"/>
              <a:ext cx="710038" cy="689221"/>
            </a:xfrm>
            <a:prstGeom prst="rect">
              <a:avLst/>
            </a:prstGeom>
            <a:solidFill>
              <a:srgbClr val="41C398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6" name="Rectangle 8"/>
            <p:cNvSpPr>
              <a:spLocks noChangeArrowheads="1"/>
            </p:cNvSpPr>
            <p:nvPr/>
          </p:nvSpPr>
          <p:spPr bwMode="auto">
            <a:xfrm>
              <a:off x="7805373" y="6196162"/>
              <a:ext cx="710038" cy="689221"/>
            </a:xfrm>
            <a:prstGeom prst="rect">
              <a:avLst/>
            </a:prstGeom>
            <a:solidFill>
              <a:srgbClr val="41C398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7" name="Rectangle 8"/>
            <p:cNvSpPr>
              <a:spLocks noChangeArrowheads="1"/>
            </p:cNvSpPr>
            <p:nvPr/>
          </p:nvSpPr>
          <p:spPr bwMode="auto">
            <a:xfrm>
              <a:off x="8515411" y="6196162"/>
              <a:ext cx="62510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</p:grpSp>
      <p:pic>
        <p:nvPicPr>
          <p:cNvPr id="38" name="図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588" y="1773238"/>
            <a:ext cx="58197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13834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66800" y="46921"/>
            <a:ext cx="7772400" cy="410551"/>
          </a:xfrm>
        </p:spPr>
        <p:txBody>
          <a:bodyPr>
            <a:noAutofit/>
          </a:bodyPr>
          <a:lstStyle>
            <a:lvl1pPr algn="l">
              <a:defRPr sz="1800" b="1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0D8CB13-C8A4-4CA1-84D6-7456CE2C9D6F}" type="datetimeFigureOut">
              <a:rPr kumimoji="1" lang="ja-JP" altLang="en-US" smtClean="0"/>
              <a:t>2016/4/28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F70FB20-1F67-479F-BC5F-E89750F6DE61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7" name="Picture 2" descr="Z:\コスメネクスト\003_事業開発部\100_広報\100_コーポレート\002_CI管理\003_ミカエル素材\ミカエルライン.pn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46" r="8288"/>
          <a:stretch/>
        </p:blipFill>
        <p:spPr bwMode="auto">
          <a:xfrm>
            <a:off x="107504" y="19200"/>
            <a:ext cx="678136" cy="45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直線コネクタ 7"/>
          <p:cNvCxnSpPr/>
          <p:nvPr userDrawn="1"/>
        </p:nvCxnSpPr>
        <p:spPr>
          <a:xfrm>
            <a:off x="0" y="457472"/>
            <a:ext cx="9144000" cy="0"/>
          </a:xfrm>
          <a:prstGeom prst="line">
            <a:avLst/>
          </a:prstGeom>
          <a:ln w="38100">
            <a:solidFill>
              <a:srgbClr val="A2DA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スライド番号プレースホルダー 5"/>
          <p:cNvSpPr txBox="1">
            <a:spLocks/>
          </p:cNvSpPr>
          <p:nvPr userDrawn="1"/>
        </p:nvSpPr>
        <p:spPr>
          <a:xfrm>
            <a:off x="4645025" y="6597352"/>
            <a:ext cx="587375" cy="180975"/>
          </a:xfrm>
          <a:prstGeom prst="rect">
            <a:avLst/>
          </a:prstGeom>
        </p:spPr>
        <p:txBody>
          <a:bodyPr/>
          <a:lstStyle>
            <a:defPPr>
              <a:defRPr lang="ja-JP"/>
            </a:defPPr>
            <a:lvl1pPr marL="0" algn="ctr" defTabSz="914400" rtl="0" eaLnBrk="1" latinLnBrk="0" hangingPunct="1">
              <a:defRPr kumimoji="1" sz="1000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A866EB96-AC64-4309-AD66-760F5CA2244E}" type="slidenum">
              <a:rPr lang="ja-JP" altLang="en-US" b="1" smtClean="0"/>
              <a:pPr>
                <a:defRPr/>
              </a:pPr>
              <a:t>‹#›</a:t>
            </a:fld>
            <a:endParaRPr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950207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1664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dirty="0" smtClean="0"/>
              <a:t>サイネージ</a:t>
            </a:r>
            <a:r>
              <a:rPr kumimoji="1" lang="en-US" altLang="ja-JP" dirty="0" smtClean="0"/>
              <a:t>1</a:t>
            </a:r>
            <a:r>
              <a:rPr lang="ja-JP" altLang="en-US" dirty="0"/>
              <a:t>枚</a:t>
            </a:r>
            <a:r>
              <a:rPr kumimoji="1" lang="ja-JP" altLang="en-US" dirty="0" smtClean="0"/>
              <a:t>目</a:t>
            </a:r>
            <a:endParaRPr kumimoji="1" lang="ja-JP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764704"/>
            <a:ext cx="3155506" cy="5616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695984"/>
            <a:ext cx="3969904" cy="388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3923928" y="495655"/>
            <a:ext cx="45365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＠ｃｏｓｍｅクチコミランキング​</a:t>
            </a:r>
          </a:p>
          <a:p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集計期間：</a:t>
            </a:r>
            <a:r>
              <a: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2016/1/21</a:t>
            </a:r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～</a:t>
            </a:r>
            <a:r>
              <a: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2016/4/20</a:t>
            </a:r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/>
            </a:r>
            <a:b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部門：ボディローション・ミルク​部門​</a:t>
            </a:r>
          </a:p>
          <a:p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​順位：第</a:t>
            </a:r>
            <a:r>
              <a: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位</a:t>
            </a:r>
          </a:p>
          <a:p>
            <a:r>
              <a:rPr lang="ja-JP" altLang="en-US" sz="9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​</a:t>
            </a:r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/>
            </a:r>
            <a:b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集計期間や部門は小さくて大丈夫なので</a:t>
            </a:r>
          </a:p>
          <a:p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「＠ｃｏｓｍｅクチコミランキング第</a:t>
            </a:r>
            <a:r>
              <a: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位」を​目立たせて頂けますでしょうか？</a:t>
            </a:r>
          </a:p>
          <a:p>
            <a:endParaRPr kumimoji="1" lang="ja-JP" altLang="en-US" sz="9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1331640" y="5157192"/>
            <a:ext cx="1296144" cy="7145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2800" b="1" dirty="0" smtClean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④</a:t>
            </a:r>
            <a:endParaRPr kumimoji="1" lang="ja-JP" altLang="en-US" sz="2800" b="1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1187624" y="1338721"/>
            <a:ext cx="2232248" cy="45695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2400" b="1" dirty="0" smtClean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①</a:t>
            </a:r>
            <a:endParaRPr kumimoji="1" lang="ja-JP" altLang="en-US" sz="2400" b="1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4932040" y="1572180"/>
            <a:ext cx="2016224" cy="135276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2800" b="1" dirty="0" smtClean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①</a:t>
            </a:r>
            <a:endParaRPr kumimoji="1" lang="ja-JP" altLang="en-US" sz="2800" b="1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8" name="下矢印 7"/>
          <p:cNvSpPr/>
          <p:nvPr/>
        </p:nvSpPr>
        <p:spPr>
          <a:xfrm rot="17374490">
            <a:off x="4060516" y="1323524"/>
            <a:ext cx="288032" cy="1128176"/>
          </a:xfrm>
          <a:prstGeom prst="downArrow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8489156" y="2696464"/>
            <a:ext cx="556804" cy="18126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2400" b="1" dirty="0" smtClean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②</a:t>
            </a:r>
            <a:endParaRPr kumimoji="1" lang="ja-JP" altLang="en-US" sz="2400" b="1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1547664" y="1827544"/>
            <a:ext cx="1800200" cy="38475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2400" b="1" dirty="0" smtClean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②</a:t>
            </a:r>
            <a:endParaRPr kumimoji="1" lang="ja-JP" altLang="en-US" sz="2400" b="1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799964" y="2238358"/>
            <a:ext cx="2403884" cy="68658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2400" b="1" dirty="0" smtClean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③</a:t>
            </a:r>
            <a:endParaRPr kumimoji="1" lang="ja-JP" altLang="en-US" sz="2400" b="1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5508104" y="2953614"/>
            <a:ext cx="2952328" cy="68658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2400" b="1" dirty="0" smtClean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③</a:t>
            </a:r>
            <a:endParaRPr kumimoji="1" lang="ja-JP" altLang="en-US" sz="2400" b="1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4971120" y="3068960"/>
            <a:ext cx="536984" cy="115212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2800" b="1" dirty="0" smtClean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④</a:t>
            </a:r>
            <a:endParaRPr kumimoji="1" lang="ja-JP" altLang="en-US" sz="2800" b="1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959572" y="5768538"/>
            <a:ext cx="48436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各番号に沿って、文言の修正をお願いいたします。</a:t>
            </a:r>
            <a:endParaRPr kumimoji="1" lang="en-US" altLang="ja-JP" sz="1400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kumimoji="1" lang="ja-JP" altLang="en-US" sz="1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別途</a:t>
            </a:r>
            <a:r>
              <a:rPr kumimoji="1" lang="en-US" altLang="ja-JP" sz="1400" b="1" dirty="0" err="1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ai</a:t>
            </a:r>
            <a:r>
              <a:rPr kumimoji="1" lang="ja-JP" altLang="en-US" sz="1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データお送りいたします。</a:t>
            </a:r>
            <a:endParaRPr kumimoji="1" lang="ja-JP" altLang="en-US" sz="14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54927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ja-JP" altLang="en-US" dirty="0" smtClean="0"/>
              <a:t>サイネージ</a:t>
            </a:r>
            <a:r>
              <a:rPr lang="en-US" altLang="ja-JP" dirty="0" smtClean="0"/>
              <a:t>2</a:t>
            </a:r>
            <a:r>
              <a:rPr lang="ja-JP" altLang="en-US" dirty="0" smtClean="0"/>
              <a:t>枚目</a:t>
            </a:r>
            <a:endParaRPr kumimoji="1" lang="ja-JP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0688"/>
            <a:ext cx="3438525" cy="608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>
            <a:off x="5292080" y="2060848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変更なしです！</a:t>
            </a:r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59617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48680"/>
            <a:ext cx="3419475" cy="608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5292080" y="2060848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変更なしです！</a:t>
            </a:r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4652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ja-JP" altLang="en-US" dirty="0" smtClean="0"/>
              <a:t>サイネージ</a:t>
            </a:r>
            <a:r>
              <a:rPr lang="en-US" altLang="ja-JP" dirty="0" smtClean="0"/>
              <a:t>4</a:t>
            </a:r>
            <a:r>
              <a:rPr lang="ja-JP" altLang="en-US" dirty="0" smtClean="0"/>
              <a:t>枚目</a:t>
            </a:r>
            <a:endParaRPr kumimoji="1" lang="ja-JP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20688"/>
            <a:ext cx="3429000" cy="610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124744"/>
            <a:ext cx="3312368" cy="4654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正方形/長方形 4"/>
          <p:cNvSpPr/>
          <p:nvPr/>
        </p:nvSpPr>
        <p:spPr>
          <a:xfrm>
            <a:off x="7380312" y="1356642"/>
            <a:ext cx="1008112" cy="77621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2400" b="1" dirty="0" smtClean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①</a:t>
            </a:r>
            <a:endParaRPr kumimoji="1" lang="ja-JP" altLang="en-US" sz="2400" b="1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683568" y="6093295"/>
            <a:ext cx="1498476" cy="63291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2400" b="1" dirty="0" smtClean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①</a:t>
            </a:r>
            <a:endParaRPr kumimoji="1" lang="ja-JP" altLang="en-US" sz="2400" b="1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959572" y="5768538"/>
            <a:ext cx="48436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各番号に沿って、文言の修正をお願いいたします。</a:t>
            </a:r>
            <a:endParaRPr kumimoji="1" lang="en-US" altLang="ja-JP" sz="1400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kumimoji="1" lang="ja-JP" altLang="en-US" sz="1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別途</a:t>
            </a:r>
            <a:r>
              <a:rPr kumimoji="1" lang="en-US" altLang="ja-JP" sz="1400" b="1" dirty="0" err="1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ai</a:t>
            </a:r>
            <a:r>
              <a:rPr kumimoji="1" lang="ja-JP" altLang="en-US" sz="1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データお送りいたします。</a:t>
            </a:r>
            <a:endParaRPr kumimoji="1" lang="ja-JP" altLang="en-US" sz="14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0446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tx1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 dirty="0">
            <a:solidFill>
              <a:schemeClr val="tx1"/>
            </a:solidFill>
            <a:latin typeface="Meiryo UI" panose="020B0604030504040204" pitchFamily="50" charset="-128"/>
            <a:ea typeface="Meiryo UI" panose="020B0604030504040204" pitchFamily="50" charset="-128"/>
            <a:cs typeface="Meiryo UI" panose="020B0604030504040204" pitchFamily="50" charset="-128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kumimoji="1" dirty="0">
            <a:latin typeface="Meiryo UI" panose="020B0604030504040204" pitchFamily="50" charset="-128"/>
            <a:ea typeface="Meiryo UI" panose="020B0604030504040204" pitchFamily="50" charset="-128"/>
            <a:cs typeface="Meiryo UI" panose="020B0604030504040204" pitchFamily="50" charset="-128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1303</TotalTime>
  <Words>72</Words>
  <Application>Microsoft Office PowerPoint</Application>
  <PresentationFormat>画面に合わせる (4:3)</PresentationFormat>
  <Paragraphs>24</Paragraphs>
  <Slides>4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5" baseType="lpstr">
      <vt:lpstr>Office ​​テーマ</vt:lpstr>
      <vt:lpstr>サイネージ1枚目</vt:lpstr>
      <vt:lpstr>サイネージ2枚目</vt:lpstr>
      <vt:lpstr>PowerPoint プレゼンテーション</vt:lpstr>
      <vt:lpstr>サイネージ4枚目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istyle</dc:creator>
  <cp:lastModifiedBy>istyle</cp:lastModifiedBy>
  <cp:revision>30</cp:revision>
  <cp:lastPrinted>2015-10-21T04:53:50Z</cp:lastPrinted>
  <dcterms:created xsi:type="dcterms:W3CDTF">2015-07-08T10:24:06Z</dcterms:created>
  <dcterms:modified xsi:type="dcterms:W3CDTF">2016-04-28T12:04:19Z</dcterms:modified>
</cp:coreProperties>
</file>