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23" r:id="rId2"/>
    <p:sldId id="348" r:id="rId3"/>
    <p:sldId id="341" r:id="rId4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2F2F2"/>
    <a:srgbClr val="666699"/>
    <a:srgbClr val="262626"/>
    <a:srgbClr val="595959"/>
    <a:srgbClr val="0D0D0D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126" autoAdjust="0"/>
    <p:restoredTop sz="99648" autoAdjust="0"/>
  </p:normalViewPr>
  <p:slideViewPr>
    <p:cSldViewPr>
      <p:cViewPr varScale="1">
        <p:scale>
          <a:sx n="118" d="100"/>
          <a:sy n="118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74" y="-90"/>
      </p:cViewPr>
      <p:guideLst>
        <p:guide orient="horz" pos="3108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E6E74FC6-FD76-482F-B97B-5D10B1F48D5D}" type="datetimeFigureOut">
              <a:rPr lang="ja-JP" altLang="en-US"/>
              <a:pPr>
                <a:defRPr/>
              </a:pPr>
              <a:t>2015/5/1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7D7589AB-A840-48C4-936E-3206D5775F7E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XIS Std L" pitchFamily="34" charset="-128"/>
                <a:ea typeface="AXIS Std L" pitchFamily="3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XIS Std L" pitchFamily="34" charset="-128"/>
                <a:ea typeface="AXIS Std L" pitchFamily="3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dirty="0" smtClean="0"/>
              <a:t>マスタ テキストの書式設定</a:t>
            </a:r>
          </a:p>
          <a:p>
            <a:pPr lvl="1"/>
            <a:r>
              <a:rPr lang="ja-JP" altLang="en-US" noProof="0" dirty="0" smtClean="0"/>
              <a:t>第 </a:t>
            </a:r>
            <a:r>
              <a:rPr lang="en-US" altLang="ja-JP" noProof="0" dirty="0" smtClean="0"/>
              <a:t>2 </a:t>
            </a:r>
            <a:r>
              <a:rPr lang="ja-JP" altLang="en-US" noProof="0" dirty="0" smtClean="0"/>
              <a:t>レベル</a:t>
            </a:r>
          </a:p>
          <a:p>
            <a:pPr lvl="2"/>
            <a:r>
              <a:rPr lang="ja-JP" altLang="en-US" noProof="0" dirty="0" smtClean="0"/>
              <a:t>第 </a:t>
            </a:r>
            <a:r>
              <a:rPr lang="en-US" altLang="ja-JP" noProof="0" dirty="0" smtClean="0"/>
              <a:t>3 </a:t>
            </a:r>
            <a:r>
              <a:rPr lang="ja-JP" altLang="en-US" noProof="0" dirty="0" smtClean="0"/>
              <a:t>レベル</a:t>
            </a:r>
          </a:p>
          <a:p>
            <a:pPr lvl="3"/>
            <a:r>
              <a:rPr lang="ja-JP" altLang="en-US" noProof="0" dirty="0" smtClean="0"/>
              <a:t>第 </a:t>
            </a:r>
            <a:r>
              <a:rPr lang="en-US" altLang="ja-JP" noProof="0" dirty="0" smtClean="0"/>
              <a:t>4 </a:t>
            </a:r>
            <a:r>
              <a:rPr lang="ja-JP" altLang="en-US" noProof="0" dirty="0" smtClean="0"/>
              <a:t>レベル</a:t>
            </a:r>
          </a:p>
          <a:p>
            <a:pPr lvl="4"/>
            <a:r>
              <a:rPr lang="ja-JP" altLang="en-US" noProof="0" dirty="0" smtClean="0"/>
              <a:t>第 </a:t>
            </a:r>
            <a:r>
              <a:rPr lang="en-US" altLang="ja-JP" noProof="0" dirty="0" smtClean="0"/>
              <a:t>5 </a:t>
            </a:r>
            <a:r>
              <a:rPr lang="ja-JP" altLang="en-US" noProof="0" dirty="0" smtClean="0"/>
              <a:t>レベル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XIS Std L" pitchFamily="34" charset="-128"/>
                <a:ea typeface="AXIS Std L" pitchFamily="3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XIS Std L" pitchFamily="34" charset="-128"/>
                <a:ea typeface="AXIS Std L" pitchFamily="34" charset="-128"/>
              </a:defRPr>
            </a:lvl1pPr>
          </a:lstStyle>
          <a:p>
            <a:pPr>
              <a:defRPr/>
            </a:pPr>
            <a:fld id="{69383B5C-7931-41AB-8450-A1591CBEF272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XIS Std L" pitchFamily="34" charset="-128"/>
        <a:ea typeface="AXIS Std L" pitchFamily="34" charset="-128"/>
        <a:cs typeface="AXIS Std L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XIS Std L" pitchFamily="34" charset="-128"/>
        <a:ea typeface="AXIS Std L" pitchFamily="34" charset="-128"/>
        <a:cs typeface="AXIS Std L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XIS Std L" pitchFamily="34" charset="-128"/>
        <a:ea typeface="AXIS Std L" pitchFamily="34" charset="-128"/>
        <a:cs typeface="AXIS Std L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XIS Std L" pitchFamily="34" charset="-128"/>
        <a:ea typeface="AXIS Std L" pitchFamily="34" charset="-128"/>
        <a:cs typeface="AXIS Std L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XIS Std L" pitchFamily="34" charset="-128"/>
        <a:ea typeface="AXIS Std L" pitchFamily="34" charset="-128"/>
        <a:cs typeface="AXIS Std L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/>
          <p:cNvCxnSpPr/>
          <p:nvPr userDrawn="1"/>
        </p:nvCxnSpPr>
        <p:spPr>
          <a:xfrm>
            <a:off x="9525" y="6646863"/>
            <a:ext cx="9107488" cy="158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6661150"/>
            <a:ext cx="9144000" cy="201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altLang="ja-JP" sz="800" dirty="0">
                <a:latin typeface="+mn-ea"/>
                <a:ea typeface="+mn-ea"/>
                <a:cs typeface="FOT-筑紫ゴシック Pro D"/>
              </a:rPr>
              <a:t>CONFIDENTIAL : copyright © </a:t>
            </a:r>
            <a:r>
              <a:rPr lang="en-US" altLang="ja-JP" sz="800">
                <a:latin typeface="+mn-ea"/>
                <a:ea typeface="+mn-ea"/>
                <a:cs typeface="FOT-筑紫ゴシック Pro D"/>
              </a:rPr>
              <a:t>by 2015 </a:t>
            </a:r>
            <a:r>
              <a:rPr lang="en-US" altLang="ja-JP" sz="800" dirty="0" err="1">
                <a:latin typeface="+mn-ea"/>
                <a:ea typeface="+mn-ea"/>
                <a:cs typeface="FOT-筑紫ゴシック Pro D"/>
              </a:rPr>
              <a:t>septeni</a:t>
            </a:r>
            <a:r>
              <a:rPr lang="en-US" altLang="ja-JP" sz="800" dirty="0">
                <a:latin typeface="+mn-ea"/>
                <a:ea typeface="+mn-ea"/>
                <a:cs typeface="FOT-筑紫ゴシック Pro D"/>
              </a:rPr>
              <a:t> </a:t>
            </a:r>
            <a:r>
              <a:rPr lang="en-US" altLang="ja-JP" sz="800" dirty="0" err="1">
                <a:latin typeface="+mn-ea"/>
                <a:ea typeface="+mn-ea"/>
                <a:cs typeface="FOT-筑紫ゴシック Pro D"/>
              </a:rPr>
              <a:t>co.,ltd</a:t>
            </a:r>
            <a:r>
              <a:rPr lang="en-US" altLang="ja-JP" sz="800" dirty="0">
                <a:latin typeface="+mn-ea"/>
                <a:ea typeface="+mn-ea"/>
                <a:cs typeface="FOT-筑紫ゴシック Pro D"/>
              </a:rPr>
              <a:t>. all rights reserved.</a:t>
            </a:r>
          </a:p>
        </p:txBody>
      </p:sp>
      <p:sp>
        <p:nvSpPr>
          <p:cNvPr id="6" name="四角形 2" descr="25%"/>
          <p:cNvSpPr>
            <a:spLocks noChangeArrowheads="1"/>
          </p:cNvSpPr>
          <p:nvPr userDrawn="1"/>
        </p:nvSpPr>
        <p:spPr bwMode="auto">
          <a:xfrm>
            <a:off x="233363" y="4881563"/>
            <a:ext cx="29384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ja-JP" sz="2000" dirty="0" err="1">
                <a:latin typeface="+mn-ea"/>
                <a:ea typeface="+mn-ea"/>
              </a:rPr>
              <a:t>Septeni</a:t>
            </a:r>
            <a:r>
              <a:rPr lang="en-US" altLang="ja-JP" sz="2000" dirty="0">
                <a:latin typeface="+mn-ea"/>
                <a:ea typeface="+mn-ea"/>
              </a:rPr>
              <a:t> </a:t>
            </a:r>
            <a:r>
              <a:rPr lang="en-US" altLang="ja-JP" sz="2000" dirty="0" err="1">
                <a:latin typeface="+mn-ea"/>
                <a:ea typeface="+mn-ea"/>
              </a:rPr>
              <a:t>co.,ltd</a:t>
            </a:r>
            <a:r>
              <a:rPr lang="en-US" altLang="ja-JP" sz="2000" dirty="0">
                <a:latin typeface="+mn-ea"/>
                <a:ea typeface="+mn-ea"/>
              </a:rPr>
              <a:t>.</a:t>
            </a:r>
            <a:r>
              <a:rPr lang="ja-JP" altLang="ja-JP" sz="2000" dirty="0">
                <a:latin typeface="+mn-ea"/>
                <a:ea typeface="+mn-ea"/>
              </a:rPr>
              <a:t/>
            </a:r>
            <a:br>
              <a:rPr lang="ja-JP" altLang="ja-JP" sz="2000" dirty="0">
                <a:latin typeface="+mn-ea"/>
                <a:ea typeface="+mn-ea"/>
              </a:rPr>
            </a:br>
            <a:r>
              <a:rPr lang="ja-JP" altLang="ja-JP" sz="400" dirty="0">
                <a:latin typeface="+mn-ea"/>
                <a:ea typeface="+mn-ea"/>
              </a:rPr>
              <a:t/>
            </a:r>
            <a:br>
              <a:rPr lang="ja-JP" altLang="ja-JP" sz="400" dirty="0">
                <a:latin typeface="+mn-ea"/>
                <a:ea typeface="+mn-ea"/>
              </a:rPr>
            </a:br>
            <a:r>
              <a:rPr lang="en-US" altLang="ja-JP" sz="900" dirty="0">
                <a:latin typeface="+mn-ea"/>
                <a:ea typeface="+mn-ea"/>
              </a:rPr>
              <a:t>8-17-1 Nishi-</a:t>
            </a:r>
            <a:r>
              <a:rPr lang="en-US" altLang="ja-JP" sz="900" dirty="0" err="1">
                <a:latin typeface="+mn-ea"/>
                <a:ea typeface="+mn-ea"/>
              </a:rPr>
              <a:t>Shinjyuku</a:t>
            </a:r>
            <a:r>
              <a:rPr lang="ja-JP" altLang="ja-JP" sz="900" dirty="0">
                <a:latin typeface="+mn-ea"/>
                <a:ea typeface="+mn-ea"/>
              </a:rPr>
              <a:t/>
            </a:r>
            <a:br>
              <a:rPr lang="ja-JP" altLang="ja-JP" sz="900" dirty="0">
                <a:latin typeface="+mn-ea"/>
                <a:ea typeface="+mn-ea"/>
              </a:rPr>
            </a:br>
            <a:r>
              <a:rPr lang="en-US" altLang="ja-JP" sz="900" dirty="0">
                <a:latin typeface="+mn-ea"/>
                <a:ea typeface="+mn-ea"/>
              </a:rPr>
              <a:t>Shinjuku-</a:t>
            </a:r>
            <a:r>
              <a:rPr lang="en-US" altLang="ja-JP" sz="900" dirty="0" err="1">
                <a:latin typeface="+mn-ea"/>
                <a:ea typeface="+mn-ea"/>
              </a:rPr>
              <a:t>ku,TOKYO</a:t>
            </a:r>
            <a:r>
              <a:rPr lang="en-US" altLang="ja-JP" sz="900" dirty="0">
                <a:latin typeface="+mn-ea"/>
                <a:ea typeface="+mn-ea"/>
              </a:rPr>
              <a:t> 160-0023,Japan</a:t>
            </a:r>
            <a:r>
              <a:rPr lang="ja-JP" altLang="ja-JP" sz="900" dirty="0">
                <a:latin typeface="+mn-ea"/>
                <a:ea typeface="+mn-ea"/>
              </a:rPr>
              <a:t/>
            </a:r>
            <a:br>
              <a:rPr lang="ja-JP" altLang="ja-JP" sz="900" dirty="0">
                <a:latin typeface="+mn-ea"/>
                <a:ea typeface="+mn-ea"/>
              </a:rPr>
            </a:br>
            <a:r>
              <a:rPr lang="en-US" altLang="ja-JP" sz="900" dirty="0">
                <a:latin typeface="+mn-ea"/>
                <a:ea typeface="+mn-ea"/>
              </a:rPr>
              <a:t>tel:03-5363-7228 / fax:03-5363-7230</a:t>
            </a:r>
            <a:r>
              <a:rPr lang="ja-JP" altLang="ja-JP" sz="900" dirty="0">
                <a:latin typeface="+mn-ea"/>
                <a:ea typeface="+mn-ea"/>
              </a:rPr>
              <a:t/>
            </a:r>
            <a:br>
              <a:rPr lang="ja-JP" altLang="ja-JP" sz="900" dirty="0">
                <a:latin typeface="+mn-ea"/>
                <a:ea typeface="+mn-ea"/>
              </a:rPr>
            </a:br>
            <a:r>
              <a:rPr lang="en-US" altLang="ja-JP" sz="900" dirty="0">
                <a:latin typeface="+mn-ea"/>
                <a:ea typeface="+mn-ea"/>
              </a:rPr>
              <a:t>www.Septeni.co.jp</a:t>
            </a:r>
            <a:endParaRPr lang="ja-JP" altLang="ja-JP" dirty="0">
              <a:latin typeface="+mn-ea"/>
              <a:ea typeface="+mn-ea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520" y="1556792"/>
            <a:ext cx="6492180" cy="312050"/>
          </a:xfrm>
        </p:spPr>
        <p:txBody>
          <a:bodyPr anchor="ctr"/>
          <a:lstStyle>
            <a:lvl1pPr marL="0" indent="0" algn="l">
              <a:buFontTx/>
              <a:buNone/>
              <a:defRPr sz="1500">
                <a:latin typeface="+mn-ea"/>
                <a:ea typeface="+mn-ea"/>
              </a:defRPr>
            </a:lvl1pPr>
          </a:lstStyle>
          <a:p>
            <a:r>
              <a:rPr lang="ja-JP" altLang="en-US" dirty="0"/>
              <a:t>マスタ サブタイトルの書式設定</a:t>
            </a:r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250825" y="1916113"/>
            <a:ext cx="2133600" cy="3603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ea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pPr>
              <a:defRPr/>
            </a:pPr>
            <a:fld id="{E4925F9F-F2E9-44B2-8BAD-309B6F428511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buFont typeface="Wingdings" pitchFamily="2" charset="2"/>
              <a:buChar char="Ø"/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buFont typeface="Wingdings" pitchFamily="2" charset="2"/>
              <a:buChar char="ü"/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15280"/>
            <a:ext cx="9129712" cy="36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pPr>
              <a:defRPr/>
            </a:pPr>
            <a:fld id="{E0947B69-1041-4386-B390-53571F7C9EC9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36613"/>
            <a:ext cx="82296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48450"/>
            <a:ext cx="2133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  <a:ea typeface="AXIS Std L" pitchFamily="34" charset="-128"/>
              </a:defRPr>
            </a:lvl1pPr>
          </a:lstStyle>
          <a:p>
            <a:pPr>
              <a:defRPr/>
            </a:pPr>
            <a:fld id="{F48836BC-F60D-4735-9010-2E14E522461F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4111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>
            <a:off x="9525" y="6646863"/>
            <a:ext cx="9107488" cy="158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6661150"/>
            <a:ext cx="9144000" cy="201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altLang="ja-JP" sz="800" dirty="0">
                <a:latin typeface="+mn-lt"/>
                <a:ea typeface="FOT-筑紫ゴシック Pro D"/>
                <a:cs typeface="FOT-筑紫ゴシック Pro D"/>
              </a:rPr>
              <a:t>CONFIDENTIAL : copyright © </a:t>
            </a:r>
            <a:r>
              <a:rPr lang="en-US" altLang="ja-JP" sz="800">
                <a:latin typeface="+mn-lt"/>
                <a:ea typeface="FOT-筑紫ゴシック Pro D"/>
                <a:cs typeface="FOT-筑紫ゴシック Pro D"/>
              </a:rPr>
              <a:t>by 2015 </a:t>
            </a:r>
            <a:r>
              <a:rPr lang="en-US" altLang="ja-JP" sz="800" dirty="0" err="1">
                <a:latin typeface="+mn-lt"/>
                <a:ea typeface="FOT-筑紫ゴシック Pro D"/>
                <a:cs typeface="FOT-筑紫ゴシック Pro D"/>
              </a:rPr>
              <a:t>septeni</a:t>
            </a:r>
            <a:r>
              <a:rPr lang="en-US" altLang="ja-JP" sz="800" dirty="0">
                <a:latin typeface="+mn-lt"/>
                <a:ea typeface="FOT-筑紫ゴシック Pro D"/>
                <a:cs typeface="FOT-筑紫ゴシック Pro D"/>
              </a:rPr>
              <a:t> </a:t>
            </a:r>
            <a:r>
              <a:rPr lang="en-US" altLang="ja-JP" sz="800" dirty="0" err="1">
                <a:latin typeface="+mn-lt"/>
                <a:ea typeface="FOT-筑紫ゴシック Pro D"/>
                <a:cs typeface="FOT-筑紫ゴシック Pro D"/>
              </a:rPr>
              <a:t>co.,ltd</a:t>
            </a:r>
            <a:r>
              <a:rPr lang="en-US" altLang="ja-JP" sz="800" dirty="0">
                <a:latin typeface="+mn-lt"/>
                <a:ea typeface="FOT-筑紫ゴシック Pro D"/>
                <a:cs typeface="FOT-筑紫ゴシック Pro D"/>
              </a:rPr>
              <a:t>. all rights reserved.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15875"/>
            <a:ext cx="9129712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1400">
          <a:solidFill>
            <a:srgbClr val="000000"/>
          </a:solidFill>
          <a:latin typeface="+mn-lt"/>
          <a:ea typeface="AXIS Std L" pitchFamily="34" charset="-128"/>
          <a:cs typeface="AXIS Std 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1400">
          <a:solidFill>
            <a:srgbClr val="000000"/>
          </a:solidFill>
          <a:latin typeface="AXIS Std L" pitchFamily="34" charset="-128"/>
          <a:ea typeface="AXIS Std L" pitchFamily="34" charset="-128"/>
          <a:cs typeface="AXIS Std L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1400">
          <a:solidFill>
            <a:srgbClr val="000000"/>
          </a:solidFill>
          <a:latin typeface="AXIS Std L" pitchFamily="34" charset="-128"/>
          <a:ea typeface="AXIS Std L" pitchFamily="34" charset="-128"/>
          <a:cs typeface="AXIS Std L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1400">
          <a:solidFill>
            <a:srgbClr val="000000"/>
          </a:solidFill>
          <a:latin typeface="AXIS Std L" pitchFamily="34" charset="-128"/>
          <a:ea typeface="AXIS Std L" pitchFamily="34" charset="-128"/>
          <a:cs typeface="AXIS Std L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1400">
          <a:solidFill>
            <a:srgbClr val="000000"/>
          </a:solidFill>
          <a:latin typeface="AXIS Std L" pitchFamily="34" charset="-128"/>
          <a:ea typeface="AXIS Std L" pitchFamily="34" charset="-128"/>
          <a:cs typeface="AXIS Std L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>
          <a:solidFill>
            <a:schemeClr val="bg1"/>
          </a:solidFill>
          <a:latin typeface="ヒラギノ角ゴ Std W8" pitchFamily="34" charset="-128"/>
          <a:ea typeface="ヒラギノ角ゴ Std W8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>
          <a:solidFill>
            <a:schemeClr val="bg1"/>
          </a:solidFill>
          <a:latin typeface="ヒラギノ角ゴ Std W8" pitchFamily="34" charset="-128"/>
          <a:ea typeface="ヒラギノ角ゴ Std W8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>
          <a:solidFill>
            <a:schemeClr val="bg1"/>
          </a:solidFill>
          <a:latin typeface="ヒラギノ角ゴ Std W8" pitchFamily="34" charset="-128"/>
          <a:ea typeface="ヒラギノ角ゴ Std W8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>
          <a:solidFill>
            <a:schemeClr val="bg1"/>
          </a:solidFill>
          <a:latin typeface="ヒラギノ角ゴ Std W8" pitchFamily="34" charset="-128"/>
          <a:ea typeface="ヒラギノ角ゴ Std W8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sz="3200">
          <a:solidFill>
            <a:schemeClr val="tx1"/>
          </a:solidFill>
          <a:latin typeface="+mn-lt"/>
          <a:ea typeface="+mn-ea"/>
          <a:cs typeface="AXIS Std L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2800">
          <a:solidFill>
            <a:schemeClr val="tx1"/>
          </a:solidFill>
          <a:latin typeface="+mn-lt"/>
          <a:ea typeface="+mn-ea"/>
          <a:cs typeface="AXIS Std L"/>
        </a:defRPr>
      </a:lvl2pPr>
      <a:lvl3pPr marL="1371600" indent="-457200" algn="l" rtl="0" eaLnBrk="0" fontAlgn="base" hangingPunct="0">
        <a:spcBef>
          <a:spcPct val="20000"/>
        </a:spcBef>
        <a:spcAft>
          <a:spcPct val="0"/>
        </a:spcAft>
        <a:buFont typeface="ヒラギノ角ゴ Std W8"/>
        <a:buAutoNum type="alphaLcPeriod"/>
        <a:defRPr kumimoji="1" sz="2400">
          <a:solidFill>
            <a:schemeClr val="tx1"/>
          </a:solidFill>
          <a:latin typeface="AXIS Std L" pitchFamily="34" charset="-128"/>
          <a:ea typeface="AXIS Std L" pitchFamily="34" charset="-128"/>
          <a:cs typeface="AXIS Std L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000">
          <a:solidFill>
            <a:schemeClr val="tx1"/>
          </a:solidFill>
          <a:latin typeface="AXIS Std L" pitchFamily="34" charset="-128"/>
          <a:ea typeface="AXIS Std L" pitchFamily="34" charset="-128"/>
          <a:cs typeface="AXIS Std L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XIS Std L" pitchFamily="34" charset="-128"/>
          <a:ea typeface="AXIS Std L" pitchFamily="34" charset="-128"/>
          <a:cs typeface="AXIS Std L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ctrTitle"/>
          </p:nvPr>
        </p:nvSpPr>
        <p:spPr>
          <a:xfrm>
            <a:off x="250825" y="981075"/>
            <a:ext cx="7634288" cy="1008063"/>
          </a:xfrm>
        </p:spPr>
        <p:txBody>
          <a:bodyPr/>
          <a:lstStyle/>
          <a:p>
            <a:pPr algn="l">
              <a:defRPr/>
            </a:pPr>
            <a:r>
              <a:rPr lang="en-US" altLang="ja-JP" sz="2800" smtClean="0"/>
              <a:t>Yahoo!</a:t>
            </a:r>
            <a:r>
              <a:rPr lang="ja-JP" altLang="en-US" sz="2800" smtClean="0"/>
              <a:t>タグマネージャー</a:t>
            </a:r>
            <a:r>
              <a:rPr lang="en-US" altLang="ja-JP" sz="2800" smtClean="0"/>
              <a:t/>
            </a:r>
            <a:br>
              <a:rPr lang="en-US" altLang="ja-JP" sz="2800" smtClean="0"/>
            </a:br>
            <a:r>
              <a:rPr lang="ja-JP" altLang="en-US" sz="2800" smtClean="0"/>
              <a:t>ユニバーサルタグ</a:t>
            </a:r>
            <a:r>
              <a:rPr lang="ja-JP" altLang="en-US" sz="2800" smtClean="0">
                <a:ea typeface="メイリオ" pitchFamily="50" charset="-128"/>
                <a:cs typeface="メイリオ" pitchFamily="50" charset="-128"/>
              </a:rPr>
              <a:t>設置指示書</a:t>
            </a:r>
          </a:p>
        </p:txBody>
      </p:sp>
      <p:sp>
        <p:nvSpPr>
          <p:cNvPr id="3" name="タイトル 1"/>
          <p:cNvSpPr txBox="1">
            <a:spLocks/>
          </p:cNvSpPr>
          <p:nvPr/>
        </p:nvSpPr>
        <p:spPr bwMode="auto">
          <a:xfrm>
            <a:off x="250825" y="333375"/>
            <a:ext cx="76342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ja-JP" altLang="en-US" sz="2000" kern="0" dirty="0">
                <a:solidFill>
                  <a:srgbClr val="000000"/>
                </a:solidFill>
                <a:latin typeface="+mn-ea"/>
                <a:ea typeface="+mn-ea"/>
                <a:cs typeface="メイリオ" pitchFamily="50" charset="-128"/>
              </a:rPr>
              <a:t>大丸松坂屋百貨店　御中</a:t>
            </a:r>
          </a:p>
        </p:txBody>
      </p:sp>
      <p:pic>
        <p:nvPicPr>
          <p:cNvPr id="6147" name="Picture 2" descr="Yahoo!タグマネージャ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404813"/>
            <a:ext cx="26289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 txBox="1">
            <a:spLocks noChangeArrowheads="1"/>
          </p:cNvSpPr>
          <p:nvPr/>
        </p:nvSpPr>
        <p:spPr bwMode="auto">
          <a:xfrm>
            <a:off x="6975475" y="6635750"/>
            <a:ext cx="21336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4F6DB2A7-4144-4EE1-AC99-9AD8FD48A142}" type="slidenum">
              <a:rPr lang="en-US" altLang="ja-JP" sz="1000">
                <a:latin typeface="+mn-ea"/>
                <a:ea typeface="+mn-ea"/>
              </a:rPr>
              <a:pPr algn="r">
                <a:defRPr/>
              </a:pPr>
              <a:t>2</a:t>
            </a:fld>
            <a:endParaRPr lang="en-US" altLang="ja-JP" sz="1000">
              <a:latin typeface="+mn-ea"/>
              <a:ea typeface="+mn-ea"/>
            </a:endParaRPr>
          </a:p>
        </p:txBody>
      </p:sp>
      <p:grpSp>
        <p:nvGrpSpPr>
          <p:cNvPr id="7170" name="グループ化 15"/>
          <p:cNvGrpSpPr>
            <a:grpSpLocks/>
          </p:cNvGrpSpPr>
          <p:nvPr/>
        </p:nvGrpSpPr>
        <p:grpSpPr bwMode="auto">
          <a:xfrm>
            <a:off x="900113" y="2544763"/>
            <a:ext cx="1057275" cy="1570037"/>
            <a:chOff x="362331" y="270465"/>
            <a:chExt cx="1394752" cy="2069361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668087" y="270465"/>
              <a:ext cx="783239" cy="20693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ja-JP" sz="9600" kern="0" dirty="0">
                  <a:solidFill>
                    <a:srgbClr val="FFFFFF">
                      <a:lumMod val="85000"/>
                    </a:srgbClr>
                  </a:solidFill>
                  <a:latin typeface="+mn-ea"/>
                  <a:ea typeface="+mn-ea"/>
                  <a:cs typeface="Times New Roman" pitchFamily="18" charset="0"/>
                </a:rPr>
                <a:t>1</a:t>
              </a:r>
              <a:endParaRPr kumimoji="0" lang="ja-JP" altLang="en-US" sz="9600" kern="0" dirty="0">
                <a:solidFill>
                  <a:srgbClr val="FFFFFF">
                    <a:lumMod val="85000"/>
                  </a:srgbClr>
                </a:solidFill>
                <a:latin typeface="+mn-ea"/>
                <a:ea typeface="+mn-ea"/>
                <a:cs typeface="Times New Roman" pitchFamily="18" charset="0"/>
              </a:endParaRPr>
            </a:p>
          </p:txBody>
        </p:sp>
        <p:sp>
          <p:nvSpPr>
            <p:cNvPr id="17" name="ドーナツ 16"/>
            <p:cNvSpPr/>
            <p:nvPr/>
          </p:nvSpPr>
          <p:spPr>
            <a:xfrm>
              <a:off x="362331" y="366714"/>
              <a:ext cx="1394752" cy="1395615"/>
            </a:xfrm>
            <a:prstGeom prst="donut">
              <a:avLst>
                <a:gd name="adj" fmla="val 7234"/>
              </a:avLst>
            </a:prstGeom>
            <a:solidFill>
              <a:srgbClr val="FFFFFF">
                <a:lumMod val="85000"/>
              </a:srgbClr>
            </a:solidFill>
            <a:ln w="25400" cap="flat" cmpd="sng" algn="ctr">
              <a:solidFill>
                <a:srgbClr val="FFFFFF">
                  <a:lumMod val="8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9" name="Rectangle 64"/>
          <p:cNvSpPr>
            <a:spLocks noChangeArrowheads="1"/>
          </p:cNvSpPr>
          <p:nvPr/>
        </p:nvSpPr>
        <p:spPr bwMode="auto">
          <a:xfrm>
            <a:off x="2095500" y="2884488"/>
            <a:ext cx="65913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4000">
                <a:latin typeface="+mn-ea"/>
                <a:ea typeface="+mn-ea"/>
              </a:rPr>
              <a:t>必須設定</a:t>
            </a:r>
            <a:endParaRPr lang="ja-JP" altLang="en-US" sz="4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87338" y="549275"/>
            <a:ext cx="8516937" cy="52228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【</a:t>
            </a:r>
            <a:r>
              <a:rPr lang="ja-JP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必須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】</a:t>
            </a:r>
            <a:r>
              <a:rPr lang="ja-JP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ユニバーサルタグ（ワンタグ）</a:t>
            </a:r>
            <a:endParaRPr lang="en-US" altLang="ja-JP" sz="28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50825" y="4000500"/>
            <a:ext cx="37099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■ ユニバーサルタグ（ワンタグ）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0825" y="2578100"/>
            <a:ext cx="13398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■設置場所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50825" y="4432300"/>
            <a:ext cx="8569325" cy="1939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&lt;script type="text/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javascript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"&gt;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(function () {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 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var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tagjs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=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document.createElement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("script");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 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var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s =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document.getElementsByTagName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("script")[0];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 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tagjs.async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= true;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  tagjs.src = "//s.yjtag.jp/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tag.js#site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=3cVc8j6";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 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s.parentNode.insertBefore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(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tagjs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, s);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}());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&lt;/script&gt;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&lt;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noscript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&gt;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 &lt;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iframe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src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="//b.yjtag.jp/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iframe?c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=3cVc8j6" width="1" height="1"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frameborder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="0" scrolling="no"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marginheight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="0" 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marginwidth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="0"&gt;&lt;/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iframe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&gt;</a:t>
            </a:r>
          </a:p>
          <a:p>
            <a:pPr>
              <a:defRPr/>
            </a:pP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&lt;/</a:t>
            </a:r>
            <a:r>
              <a:rPr lang="en-US" altLang="ja-JP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noscript</a:t>
            </a:r>
            <a:r>
              <a:rPr lang="en-US" altLang="ja-JP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rPr>
              <a:t>&gt;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50825" y="2938463"/>
            <a:ext cx="8785225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ウェブサイトソースの</a:t>
            </a: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&lt;/body&gt;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タグの直前に設置してください。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メイリオ" pitchFamily="50" charset="-128"/>
            </a:endParaRPr>
          </a:p>
          <a:p>
            <a:pPr>
              <a:defRPr/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※html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内に直接設置ください。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メイリオ" pitchFamily="50" charset="-128"/>
            </a:endParaRPr>
          </a:p>
          <a:p>
            <a:pPr>
              <a:defRPr/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※div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などのタグで囲む、他のワンタグ経由、外部ファイル読込は不可です。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0825" y="1209675"/>
            <a:ext cx="15700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■設置ページ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50825" y="1570038"/>
            <a:ext cx="5181600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PC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・スマートフォンの全ページに設置してください。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メイリオ" pitchFamily="50" charset="-128"/>
            </a:endParaRPr>
          </a:p>
          <a:p>
            <a:pPr>
              <a:defRPr/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フィーチャーフォンには対応していません。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メイリオ" pitchFamily="50" charset="-128"/>
            </a:endParaRPr>
          </a:p>
          <a:p>
            <a:pPr>
              <a:defRPr/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※SSL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メイリオ" pitchFamily="50" charset="-128"/>
              </a:rPr>
              <a:t>ページも対応しています。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XIS Std">
      <a:majorFont>
        <a:latin typeface="AXIS Std H"/>
        <a:ea typeface="AXIS Std H"/>
        <a:cs typeface=""/>
      </a:majorFont>
      <a:minorFont>
        <a:latin typeface="AXIS Std L"/>
        <a:ea typeface="AXIS Std 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7324</TotalTime>
  <Words>218</Words>
  <Application>Microsoft Office PowerPoint</Application>
  <PresentationFormat>画面に合わせる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デザイン テンプレート</vt:lpstr>
      </vt:variant>
      <vt:variant>
        <vt:i4>3</vt:i4>
      </vt:variant>
      <vt:variant>
        <vt:lpstr>スライド タイトル</vt:lpstr>
      </vt:variant>
      <vt:variant>
        <vt:i4>3</vt:i4>
      </vt:variant>
    </vt:vector>
  </HeadingPairs>
  <TitlesOfParts>
    <vt:vector size="15" baseType="lpstr">
      <vt:lpstr>Arial</vt:lpstr>
      <vt:lpstr>ＭＳ Ｐゴシック</vt:lpstr>
      <vt:lpstr>AXIS Std L</vt:lpstr>
      <vt:lpstr>Wingdings</vt:lpstr>
      <vt:lpstr>ヒラギノ角ゴ Std W8</vt:lpstr>
      <vt:lpstr>FOT-筑紫ゴシック Pro D</vt:lpstr>
      <vt:lpstr>メイリオ</vt:lpstr>
      <vt:lpstr>Times New Roman</vt:lpstr>
      <vt:lpstr>AXIS Std H</vt:lpstr>
      <vt:lpstr>標準デザイン</vt:lpstr>
      <vt:lpstr>標準デザイン</vt:lpstr>
      <vt:lpstr>標準デザイン</vt:lpstr>
      <vt:lpstr>Yahoo!タグマネージャー ユニバーサルタグ設置指示書</vt:lpstr>
      <vt:lpstr>スライド 2</vt:lpstr>
      <vt:lpstr>スライド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WEBインテグレーションサービス</dc:title>
  <dc:creator>d_yokawa</dc:creator>
  <cp:lastModifiedBy>大丸松坂屋百貨店</cp:lastModifiedBy>
  <cp:revision>752</cp:revision>
  <dcterms:created xsi:type="dcterms:W3CDTF">2011-05-06T09:25:13Z</dcterms:created>
  <dcterms:modified xsi:type="dcterms:W3CDTF">2015-05-01T07:36:41Z</dcterms:modified>
</cp:coreProperties>
</file>